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4"/>
  </p:sldMasterIdLst>
  <p:notesMasterIdLst>
    <p:notesMasterId r:id="rId5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Helvetica Neue" panose="020B0604020202020204" charset="0"/>
      <p:regular r:id="rId55"/>
      <p:bold r:id="rId56"/>
      <p:italic r:id="rId57"/>
      <p:boldItalic r:id="rId58"/>
    </p:embeddedFont>
    <p:embeddedFont>
      <p:font typeface="Helvetica Neue Light" panose="020B060402020202020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418e7bd120_0_6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418e7bd120_0_6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g418e7bd120_0_6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7599d0adcb_0_55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7599d0adcb_0_55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g7599d0adcb_0_55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6c4ec4b176_0_8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6c4ec4b176_0_8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g6c4ec4b176_0_8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75c7d6f028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75c7d6f028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75c7d6f028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6c433920f2_1_6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g6c433920f2_1_6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6c433920f2_1_9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6c433920f2_1_9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g6c433920f2_1_9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6c433920f2_1_6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g6c433920f2_1_6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6c433920f2_1_9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g6c433920f2_1_9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6c433920f2_1_9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g6c433920f2_1_9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6c433920f2_1_9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g6c433920f2_1_9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6c433920f2_1_9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g6c433920f2_1_9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599d0adcb_0_25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599d0adcb_0_25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g7599d0adcb_0_25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6c433920f2_1_6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g6c433920f2_1_6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6c433920f2_1_9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6c433920f2_1_9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g6c433920f2_1_9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6c433920f2_1_9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6c433920f2_1_9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g6c433920f2_1_9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6c433920f2_1_9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6c433920f2_1_9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g6c433920f2_1_9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6c433920f2_1_9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6c433920f2_1_9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g6c433920f2_1_9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6c433920f2_1_9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6c433920f2_1_9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g6c433920f2_1_9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6c433920f2_1_10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6c433920f2_1_10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g6c433920f2_1_10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6c433920f2_1_7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g6c433920f2_1_7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6c433920f2_1_10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6c433920f2_1_10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g6c433920f2_1_10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6c433920f2_1_10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6c433920f2_1_10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g6c433920f2_1_10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6c4ec4b176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6c4ec4b176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g6c4ec4b176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6c433920f2_1_10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6c433920f2_1_10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g6c433920f2_1_10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6c433920f2_1_10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6c433920f2_1_10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g6c433920f2_1_10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6c433920f2_1_10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6c433920f2_1_10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g6c433920f2_1_10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6c433920f2_1_10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6c433920f2_1_10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g6c433920f2_1_10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6c433920f2_1_7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g6c433920f2_1_7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6c433920f2_1_10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6c433920f2_1_10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g6c433920f2_1_10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6c433920f2_1_10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6c433920f2_1_10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g6c433920f2_1_10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6c433920f2_1_10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6c433920f2_1_10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g6c433920f2_1_10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6c433920f2_1_10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6c433920f2_1_10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g6c433920f2_1_10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6c433920f2_1_1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6c433920f2_1_1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g6c433920f2_1_1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6c4ec4b176_0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6c4ec4b176_0_4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g6c4ec4b176_0_4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6c433920f2_1_7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g6c433920f2_1_7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6c433920f2_1_1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g6c433920f2_1_11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6c433920f2_1_1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6c433920f2_1_1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g6c433920f2_1_1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6c433920f2_1_1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6c433920f2_1_1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g6c433920f2_1_11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6c433920f2_1_8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g6c433920f2_1_8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7599d0adcb_0_7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7599d0adcb_0_7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g7599d0adcb_0_7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599d0adcb_0_3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599d0adcb_0_34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g7599d0adcb_0_34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7599d0adcb_0_4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7599d0adcb_0_42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g7599d0adcb_0_42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7599d0adcb_0_20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7599d0adcb_0_20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endParaRPr sz="1100">
              <a:solidFill>
                <a:srgbClr val="222222"/>
              </a:solidFill>
              <a:highlight>
                <a:srgbClr val="FFFFFF"/>
              </a:highlight>
              <a:latin typeface="Arial"/>
              <a:ea typeface="Arial"/>
              <a:cs typeface="Arial"/>
              <a:sym typeface="Arial"/>
            </a:endParaRPr>
          </a:p>
          <a:p>
            <a:pPr marL="0" lvl="0" indent="0" algn="l" rtl="0">
              <a:spcBef>
                <a:spcPts val="1000"/>
              </a:spcBef>
              <a:spcAft>
                <a:spcPts val="0"/>
              </a:spcAft>
              <a:buNone/>
            </a:pPr>
            <a:endParaRPr/>
          </a:p>
        </p:txBody>
      </p:sp>
      <p:sp>
        <p:nvSpPr>
          <p:cNvPr id="468" name="Google Shape;468;g7599d0adcb_0_20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7599d0adcb_0_20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7599d0adcb_0_20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niet alleen een software leverancier, partner. </a:t>
            </a:r>
            <a:endParaRPr/>
          </a:p>
        </p:txBody>
      </p:sp>
      <p:sp>
        <p:nvSpPr>
          <p:cNvPr id="484" name="Google Shape;484;g7599d0adcb_0_20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7599d0adcb_0_55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7599d0adcb_0_55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g7599d0adcb_0_55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7.jpg"/><Relationship Id="rId4" Type="http://schemas.openxmlformats.org/officeDocument/2006/relationships/image" Target="../media/image16.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7.jpg"/><Relationship Id="rId4" Type="http://schemas.openxmlformats.org/officeDocument/2006/relationships/image" Target="../media/image16.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hyperlink" Target="mailto:info@yuki.be" TargetMode="Externa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hyperlink" Target="mailto:info@yuki.nl" TargetMode="Externa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hyperlink" Target="mailto:info@yukisoftware.es" TargetMode="Externa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ver slide 1" type="blank">
  <p:cSld name="BLANK">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1" y="-35400"/>
            <a:ext cx="12242433" cy="7015321"/>
          </a:xfrm>
          <a:prstGeom prst="rect">
            <a:avLst/>
          </a:prstGeom>
          <a:noFill/>
          <a:ln w="9525" cap="flat" cmpd="sng">
            <a:solidFill>
              <a:srgbClr val="FFFFFF"/>
            </a:solidFill>
            <a:prstDash val="solid"/>
            <a:round/>
            <a:headEnd type="none" w="sm" len="sm"/>
            <a:tailEnd type="none" w="sm" len="sm"/>
          </a:ln>
        </p:spPr>
      </p:pic>
      <p:pic>
        <p:nvPicPr>
          <p:cNvPr id="15" name="Google Shape;15;p2"/>
          <p:cNvPicPr preferRelativeResize="0"/>
          <p:nvPr/>
        </p:nvPicPr>
        <p:blipFill rotWithShape="1">
          <a:blip r:embed="rId3">
            <a:alphaModFix/>
          </a:blip>
          <a:srcRect/>
          <a:stretch/>
        </p:blipFill>
        <p:spPr>
          <a:xfrm>
            <a:off x="9657455" y="571115"/>
            <a:ext cx="1907998" cy="575254"/>
          </a:xfrm>
          <a:prstGeom prst="rect">
            <a:avLst/>
          </a:prstGeom>
          <a:noFill/>
          <a:ln>
            <a:noFill/>
          </a:ln>
        </p:spPr>
      </p:pic>
      <p:sp>
        <p:nvSpPr>
          <p:cNvPr id="16" name="Google Shape;16;p2" title="Dit is een titel"/>
          <p:cNvSpPr txBox="1">
            <a:spLocks noGrp="1"/>
          </p:cNvSpPr>
          <p:nvPr>
            <p:ph type="title"/>
          </p:nvPr>
        </p:nvSpPr>
        <p:spPr>
          <a:xfrm>
            <a:off x="702750" y="2945071"/>
            <a:ext cx="11296200" cy="1382700"/>
          </a:xfrm>
          <a:prstGeom prst="rect">
            <a:avLst/>
          </a:prstGeom>
        </p:spPr>
        <p:txBody>
          <a:bodyPr spcFirstLastPara="1" wrap="square" lIns="0" tIns="0" rIns="0" bIns="0" anchor="t" anchorCtr="0">
            <a:noAutofit/>
          </a:bodyPr>
          <a:lstStyle>
            <a:lvl1pPr lvl="0">
              <a:spcBef>
                <a:spcPts val="0"/>
              </a:spcBef>
              <a:spcAft>
                <a:spcPts val="0"/>
              </a:spcAft>
              <a:buNone/>
              <a:defRPr sz="6000" b="1">
                <a:solidFill>
                  <a:schemeClr val="lt1"/>
                </a:solidFill>
                <a:latin typeface="Helvetica Neue"/>
                <a:ea typeface="Helvetica Neue"/>
                <a:cs typeface="Helvetica Neue"/>
                <a:sym typeface="Helvetica Neu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7" name="Google Shape;17;p2"/>
          <p:cNvSpPr txBox="1">
            <a:spLocks noGrp="1"/>
          </p:cNvSpPr>
          <p:nvPr>
            <p:ph type="subTitle" idx="1"/>
          </p:nvPr>
        </p:nvSpPr>
        <p:spPr>
          <a:xfrm>
            <a:off x="702750" y="3918900"/>
            <a:ext cx="10314900" cy="435000"/>
          </a:xfrm>
          <a:prstGeom prst="rect">
            <a:avLst/>
          </a:prstGeom>
        </p:spPr>
        <p:txBody>
          <a:bodyPr spcFirstLastPara="1" wrap="square" lIns="0" tIns="0" rIns="0" bIns="0" anchor="t" anchorCtr="0">
            <a:noAutofit/>
          </a:bodyPr>
          <a:lstStyle>
            <a:lvl1pPr lvl="0">
              <a:spcBef>
                <a:spcPts val="0"/>
              </a:spcBef>
              <a:spcAft>
                <a:spcPts val="0"/>
              </a:spcAft>
              <a:buNone/>
              <a:defRPr sz="2400">
                <a:solidFill>
                  <a:schemeClr val="lt1"/>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6a_Horizontal steps_start">
  <p:cSld name="CUSTOM_1_1">
    <p:spTree>
      <p:nvGrpSpPr>
        <p:cNvPr id="1" name="Shape 106"/>
        <p:cNvGrpSpPr/>
        <p:nvPr/>
      </p:nvGrpSpPr>
      <p:grpSpPr>
        <a:xfrm>
          <a:off x="0" y="0"/>
          <a:ext cx="0" cy="0"/>
          <a:chOff x="0" y="0"/>
          <a:chExt cx="0" cy="0"/>
        </a:xfrm>
      </p:grpSpPr>
      <p:sp>
        <p:nvSpPr>
          <p:cNvPr id="107" name="Google Shape;107;p11"/>
          <p:cNvSpPr txBox="1">
            <a:spLocks noGrp="1"/>
          </p:cNvSpPr>
          <p:nvPr>
            <p:ph type="title"/>
          </p:nvPr>
        </p:nvSpPr>
        <p:spPr>
          <a:xfrm>
            <a:off x="682175" y="1110825"/>
            <a:ext cx="8163300" cy="652800"/>
          </a:xfrm>
          <a:prstGeom prst="rect">
            <a:avLst/>
          </a:prstGeom>
        </p:spPr>
        <p:txBody>
          <a:bodyPr spcFirstLastPara="1" wrap="square" lIns="0" tIns="0" rIns="0" bIns="0" anchor="t" anchorCtr="0">
            <a:noAutofit/>
          </a:bodyPr>
          <a:lstStyle>
            <a:lvl1pPr lvl="0" rtl="0">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8" name="Google Shape;108;p11"/>
          <p:cNvSpPr txBox="1">
            <a:spLocks noGrp="1"/>
          </p:cNvSpPr>
          <p:nvPr>
            <p:ph type="subTitle" idx="1"/>
          </p:nvPr>
        </p:nvSpPr>
        <p:spPr>
          <a:xfrm>
            <a:off x="682175" y="672000"/>
            <a:ext cx="54138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09" name="Google Shape;109;p11"/>
          <p:cNvCxnSpPr>
            <a:stCxn id="110" idx="6"/>
          </p:cNvCxnSpPr>
          <p:nvPr/>
        </p:nvCxnSpPr>
        <p:spPr>
          <a:xfrm>
            <a:off x="1317000" y="2539925"/>
            <a:ext cx="10883100" cy="0"/>
          </a:xfrm>
          <a:prstGeom prst="straightConnector1">
            <a:avLst/>
          </a:prstGeom>
          <a:noFill/>
          <a:ln w="19050" cap="flat" cmpd="sng">
            <a:solidFill>
              <a:srgbClr val="F27321"/>
            </a:solidFill>
            <a:prstDash val="solid"/>
            <a:round/>
            <a:headEnd type="none" w="med" len="med"/>
            <a:tailEnd type="none" w="med" len="med"/>
          </a:ln>
        </p:spPr>
      </p:cxnSp>
      <p:sp>
        <p:nvSpPr>
          <p:cNvPr id="110" name="Google Shape;110;p11"/>
          <p:cNvSpPr/>
          <p:nvPr/>
        </p:nvSpPr>
        <p:spPr>
          <a:xfrm>
            <a:off x="609600" y="2186225"/>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200"/>
              <a:buFont typeface="Arial"/>
              <a:buNone/>
            </a:pPr>
            <a:r>
              <a:rPr lang="en-US" sz="3200">
                <a:solidFill>
                  <a:schemeClr val="lt1"/>
                </a:solidFill>
                <a:latin typeface="Helvetica Neue"/>
                <a:ea typeface="Helvetica Neue"/>
                <a:cs typeface="Helvetica Neue"/>
                <a:sym typeface="Helvetica Neue"/>
              </a:rPr>
              <a:t>1</a:t>
            </a:r>
            <a:endParaRPr sz="3200" b="1">
              <a:solidFill>
                <a:schemeClr val="lt1"/>
              </a:solidFill>
              <a:latin typeface="Helvetica Neue"/>
              <a:ea typeface="Helvetica Neue"/>
              <a:cs typeface="Helvetica Neue"/>
              <a:sym typeface="Helvetica Neue"/>
            </a:endParaRPr>
          </a:p>
        </p:txBody>
      </p:sp>
      <p:sp>
        <p:nvSpPr>
          <p:cNvPr id="111" name="Google Shape;111;p11"/>
          <p:cNvSpPr/>
          <p:nvPr/>
        </p:nvSpPr>
        <p:spPr>
          <a:xfrm>
            <a:off x="4498950" y="2186225"/>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3200">
                <a:solidFill>
                  <a:schemeClr val="lt1"/>
                </a:solidFill>
                <a:latin typeface="Helvetica Neue"/>
                <a:ea typeface="Helvetica Neue"/>
                <a:cs typeface="Helvetica Neue"/>
                <a:sym typeface="Helvetica Neue"/>
              </a:rPr>
              <a:t>2</a:t>
            </a:r>
            <a:endParaRPr sz="3200" b="1">
              <a:solidFill>
                <a:schemeClr val="lt1"/>
              </a:solidFill>
              <a:latin typeface="Helvetica Neue"/>
              <a:ea typeface="Helvetica Neue"/>
              <a:cs typeface="Helvetica Neue"/>
              <a:sym typeface="Helvetica Neue"/>
            </a:endParaRPr>
          </a:p>
        </p:txBody>
      </p:sp>
      <p:sp>
        <p:nvSpPr>
          <p:cNvPr id="112" name="Google Shape;112;p11"/>
          <p:cNvSpPr/>
          <p:nvPr/>
        </p:nvSpPr>
        <p:spPr>
          <a:xfrm>
            <a:off x="8388300" y="2186225"/>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3200">
                <a:solidFill>
                  <a:schemeClr val="lt1"/>
                </a:solidFill>
                <a:latin typeface="Helvetica Neue"/>
                <a:ea typeface="Helvetica Neue"/>
                <a:cs typeface="Helvetica Neue"/>
                <a:sym typeface="Helvetica Neue"/>
              </a:rPr>
              <a:t>3</a:t>
            </a:r>
            <a:endParaRPr sz="3200" b="1">
              <a:solidFill>
                <a:schemeClr val="lt1"/>
              </a:solidFill>
              <a:latin typeface="Helvetica Neue"/>
              <a:ea typeface="Helvetica Neue"/>
              <a:cs typeface="Helvetica Neue"/>
              <a:sym typeface="Helvetica Neue"/>
            </a:endParaRPr>
          </a:p>
        </p:txBody>
      </p:sp>
      <p:sp>
        <p:nvSpPr>
          <p:cNvPr id="113" name="Google Shape;113;p11"/>
          <p:cNvSpPr txBox="1">
            <a:spLocks noGrp="1"/>
          </p:cNvSpPr>
          <p:nvPr>
            <p:ph type="body" idx="2"/>
          </p:nvPr>
        </p:nvSpPr>
        <p:spPr>
          <a:xfrm>
            <a:off x="8388300" y="3429000"/>
            <a:ext cx="3240300" cy="2272800"/>
          </a:xfrm>
          <a:prstGeom prst="rect">
            <a:avLst/>
          </a:prstGeom>
        </p:spPr>
        <p:txBody>
          <a:bodyPr spcFirstLastPara="1" wrap="square" lIns="0" tIns="0" rIns="0" bIns="0" anchor="t" anchorCtr="0">
            <a:noAutofit/>
          </a:bodyPr>
          <a:lstStyle>
            <a:lvl1pPr marL="457200" lvl="0" indent="-33020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114" name="Google Shape;114;p11"/>
          <p:cNvSpPr txBox="1">
            <a:spLocks noGrp="1"/>
          </p:cNvSpPr>
          <p:nvPr>
            <p:ph type="body" idx="3"/>
          </p:nvPr>
        </p:nvSpPr>
        <p:spPr>
          <a:xfrm>
            <a:off x="4498950" y="3429000"/>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115" name="Google Shape;115;p11"/>
          <p:cNvSpPr txBox="1">
            <a:spLocks noGrp="1"/>
          </p:cNvSpPr>
          <p:nvPr>
            <p:ph type="body" idx="4"/>
          </p:nvPr>
        </p:nvSpPr>
        <p:spPr>
          <a:xfrm>
            <a:off x="682175" y="3429000"/>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grpSp>
        <p:nvGrpSpPr>
          <p:cNvPr id="116" name="Google Shape;116;p11"/>
          <p:cNvGrpSpPr/>
          <p:nvPr/>
        </p:nvGrpSpPr>
        <p:grpSpPr>
          <a:xfrm>
            <a:off x="9211613" y="5109375"/>
            <a:ext cx="2980616" cy="1748624"/>
            <a:chOff x="9211388" y="5101350"/>
            <a:chExt cx="2980616" cy="1748624"/>
          </a:xfrm>
        </p:grpSpPr>
        <p:pic>
          <p:nvPicPr>
            <p:cNvPr id="117" name="Google Shape;117;p11"/>
            <p:cNvPicPr preferRelativeResize="0"/>
            <p:nvPr/>
          </p:nvPicPr>
          <p:blipFill rotWithShape="1">
            <a:blip r:embed="rId2">
              <a:alphaModFix/>
            </a:blip>
            <a:srcRect l="-136" r="35070" b="21110"/>
            <a:stretch/>
          </p:blipFill>
          <p:spPr>
            <a:xfrm>
              <a:off x="10152425" y="5101350"/>
              <a:ext cx="2039579" cy="1748624"/>
            </a:xfrm>
            <a:prstGeom prst="rect">
              <a:avLst/>
            </a:prstGeom>
            <a:noFill/>
            <a:ln>
              <a:noFill/>
            </a:ln>
          </p:spPr>
        </p:pic>
        <p:pic>
          <p:nvPicPr>
            <p:cNvPr id="118" name="Google Shape;118;p11"/>
            <p:cNvPicPr preferRelativeResize="0"/>
            <p:nvPr/>
          </p:nvPicPr>
          <p:blipFill>
            <a:blip r:embed="rId3">
              <a:alphaModFix/>
            </a:blip>
            <a:stretch>
              <a:fillRect/>
            </a:stretch>
          </p:blipFill>
          <p:spPr>
            <a:xfrm>
              <a:off x="9211388"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6b_Horizontal steps_end">
  <p:cSld name="CUSTOM_1_1_1">
    <p:spTree>
      <p:nvGrpSpPr>
        <p:cNvPr id="1" name="Shape 119"/>
        <p:cNvGrpSpPr/>
        <p:nvPr/>
      </p:nvGrpSpPr>
      <p:grpSpPr>
        <a:xfrm>
          <a:off x="0" y="0"/>
          <a:ext cx="0" cy="0"/>
          <a:chOff x="0" y="0"/>
          <a:chExt cx="0" cy="0"/>
        </a:xfrm>
      </p:grpSpPr>
      <p:sp>
        <p:nvSpPr>
          <p:cNvPr id="120" name="Google Shape;120;p12"/>
          <p:cNvSpPr txBox="1">
            <a:spLocks noGrp="1"/>
          </p:cNvSpPr>
          <p:nvPr>
            <p:ph type="title"/>
          </p:nvPr>
        </p:nvSpPr>
        <p:spPr>
          <a:xfrm>
            <a:off x="682175" y="1110825"/>
            <a:ext cx="8163300" cy="652800"/>
          </a:xfrm>
          <a:prstGeom prst="rect">
            <a:avLst/>
          </a:prstGeom>
        </p:spPr>
        <p:txBody>
          <a:bodyPr spcFirstLastPara="1" wrap="square" lIns="0" tIns="0" rIns="0" bIns="0" anchor="t" anchorCtr="0">
            <a:noAutofit/>
          </a:bodyPr>
          <a:lstStyle>
            <a:lvl1pPr lvl="0" rtl="0">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1" name="Google Shape;121;p12"/>
          <p:cNvSpPr txBox="1">
            <a:spLocks noGrp="1"/>
          </p:cNvSpPr>
          <p:nvPr>
            <p:ph type="subTitle" idx="1"/>
          </p:nvPr>
        </p:nvSpPr>
        <p:spPr>
          <a:xfrm>
            <a:off x="682175" y="672000"/>
            <a:ext cx="54138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2" name="Google Shape;122;p12"/>
          <p:cNvSpPr txBox="1">
            <a:spLocks noGrp="1"/>
          </p:cNvSpPr>
          <p:nvPr>
            <p:ph type="body" idx="2"/>
          </p:nvPr>
        </p:nvSpPr>
        <p:spPr>
          <a:xfrm>
            <a:off x="8388300" y="3429000"/>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123" name="Google Shape;123;p12"/>
          <p:cNvSpPr txBox="1">
            <a:spLocks noGrp="1"/>
          </p:cNvSpPr>
          <p:nvPr>
            <p:ph type="body" idx="3"/>
          </p:nvPr>
        </p:nvSpPr>
        <p:spPr>
          <a:xfrm>
            <a:off x="4498950" y="3429000"/>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124" name="Google Shape;124;p12"/>
          <p:cNvSpPr txBox="1">
            <a:spLocks noGrp="1"/>
          </p:cNvSpPr>
          <p:nvPr>
            <p:ph type="body" idx="4"/>
          </p:nvPr>
        </p:nvSpPr>
        <p:spPr>
          <a:xfrm>
            <a:off x="682175" y="3429000"/>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cxnSp>
        <p:nvCxnSpPr>
          <p:cNvPr id="125" name="Google Shape;125;p12"/>
          <p:cNvCxnSpPr/>
          <p:nvPr/>
        </p:nvCxnSpPr>
        <p:spPr>
          <a:xfrm>
            <a:off x="0" y="2539925"/>
            <a:ext cx="8778300" cy="1200"/>
          </a:xfrm>
          <a:prstGeom prst="straightConnector1">
            <a:avLst/>
          </a:prstGeom>
          <a:noFill/>
          <a:ln w="19050" cap="flat" cmpd="sng">
            <a:solidFill>
              <a:srgbClr val="F27321"/>
            </a:solidFill>
            <a:prstDash val="solid"/>
            <a:round/>
            <a:headEnd type="none" w="med" len="med"/>
            <a:tailEnd type="none" w="med" len="med"/>
          </a:ln>
        </p:spPr>
      </p:cxnSp>
      <p:sp>
        <p:nvSpPr>
          <p:cNvPr id="126" name="Google Shape;126;p12"/>
          <p:cNvSpPr/>
          <p:nvPr/>
        </p:nvSpPr>
        <p:spPr>
          <a:xfrm>
            <a:off x="609600" y="2186225"/>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3200">
                <a:solidFill>
                  <a:schemeClr val="lt1"/>
                </a:solidFill>
                <a:latin typeface="Helvetica Neue"/>
                <a:ea typeface="Helvetica Neue"/>
                <a:cs typeface="Helvetica Neue"/>
                <a:sym typeface="Helvetica Neue"/>
              </a:rPr>
              <a:t>4</a:t>
            </a:r>
            <a:endParaRPr sz="3200" b="1">
              <a:solidFill>
                <a:schemeClr val="lt1"/>
              </a:solidFill>
              <a:latin typeface="Helvetica Neue"/>
              <a:ea typeface="Helvetica Neue"/>
              <a:cs typeface="Helvetica Neue"/>
              <a:sym typeface="Helvetica Neue"/>
            </a:endParaRPr>
          </a:p>
        </p:txBody>
      </p:sp>
      <p:sp>
        <p:nvSpPr>
          <p:cNvPr id="127" name="Google Shape;127;p12"/>
          <p:cNvSpPr/>
          <p:nvPr/>
        </p:nvSpPr>
        <p:spPr>
          <a:xfrm>
            <a:off x="4498950" y="2186225"/>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3200">
                <a:solidFill>
                  <a:schemeClr val="lt1"/>
                </a:solidFill>
                <a:latin typeface="Helvetica Neue"/>
                <a:ea typeface="Helvetica Neue"/>
                <a:cs typeface="Helvetica Neue"/>
                <a:sym typeface="Helvetica Neue"/>
              </a:rPr>
              <a:t>5</a:t>
            </a:r>
            <a:endParaRPr sz="3200" b="1">
              <a:solidFill>
                <a:schemeClr val="lt1"/>
              </a:solidFill>
              <a:latin typeface="Helvetica Neue"/>
              <a:ea typeface="Helvetica Neue"/>
              <a:cs typeface="Helvetica Neue"/>
              <a:sym typeface="Helvetica Neue"/>
            </a:endParaRPr>
          </a:p>
        </p:txBody>
      </p:sp>
      <p:sp>
        <p:nvSpPr>
          <p:cNvPr id="128" name="Google Shape;128;p12"/>
          <p:cNvSpPr/>
          <p:nvPr/>
        </p:nvSpPr>
        <p:spPr>
          <a:xfrm>
            <a:off x="8388300" y="2186225"/>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3200">
                <a:solidFill>
                  <a:schemeClr val="lt1"/>
                </a:solidFill>
                <a:latin typeface="Helvetica Neue"/>
                <a:ea typeface="Helvetica Neue"/>
                <a:cs typeface="Helvetica Neue"/>
                <a:sym typeface="Helvetica Neue"/>
              </a:rPr>
              <a:t>6</a:t>
            </a:r>
            <a:endParaRPr sz="3200" b="1">
              <a:solidFill>
                <a:schemeClr val="lt1"/>
              </a:solidFill>
              <a:latin typeface="Helvetica Neue"/>
              <a:ea typeface="Helvetica Neue"/>
              <a:cs typeface="Helvetica Neue"/>
              <a:sym typeface="Helvetica Neue"/>
            </a:endParaRPr>
          </a:p>
        </p:txBody>
      </p:sp>
      <p:grpSp>
        <p:nvGrpSpPr>
          <p:cNvPr id="129" name="Google Shape;129;p12"/>
          <p:cNvGrpSpPr/>
          <p:nvPr/>
        </p:nvGrpSpPr>
        <p:grpSpPr>
          <a:xfrm>
            <a:off x="9211613" y="5109375"/>
            <a:ext cx="2980616" cy="1748624"/>
            <a:chOff x="9211388" y="5101350"/>
            <a:chExt cx="2980616" cy="1748624"/>
          </a:xfrm>
        </p:grpSpPr>
        <p:pic>
          <p:nvPicPr>
            <p:cNvPr id="130" name="Google Shape;130;p12"/>
            <p:cNvPicPr preferRelativeResize="0"/>
            <p:nvPr/>
          </p:nvPicPr>
          <p:blipFill rotWithShape="1">
            <a:blip r:embed="rId2">
              <a:alphaModFix/>
            </a:blip>
            <a:srcRect l="-136" r="35070" b="21110"/>
            <a:stretch/>
          </p:blipFill>
          <p:spPr>
            <a:xfrm>
              <a:off x="10152425" y="5101350"/>
              <a:ext cx="2039579" cy="1748624"/>
            </a:xfrm>
            <a:prstGeom prst="rect">
              <a:avLst/>
            </a:prstGeom>
            <a:noFill/>
            <a:ln>
              <a:noFill/>
            </a:ln>
          </p:spPr>
        </p:pic>
        <p:pic>
          <p:nvPicPr>
            <p:cNvPr id="131" name="Google Shape;131;p12"/>
            <p:cNvPicPr preferRelativeResize="0"/>
            <p:nvPr/>
          </p:nvPicPr>
          <p:blipFill>
            <a:blip r:embed="rId3">
              <a:alphaModFix/>
            </a:blip>
            <a:stretch>
              <a:fillRect/>
            </a:stretch>
          </p:blipFill>
          <p:spPr>
            <a:xfrm>
              <a:off x="9211388"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7a_Vertical steps_start">
  <p:cSld name="CUSTOM_1_1_1_1">
    <p:spTree>
      <p:nvGrpSpPr>
        <p:cNvPr id="1" name="Shape 132"/>
        <p:cNvGrpSpPr/>
        <p:nvPr/>
      </p:nvGrpSpPr>
      <p:grpSpPr>
        <a:xfrm>
          <a:off x="0" y="0"/>
          <a:ext cx="0" cy="0"/>
          <a:chOff x="0" y="0"/>
          <a:chExt cx="0" cy="0"/>
        </a:xfrm>
      </p:grpSpPr>
      <p:sp>
        <p:nvSpPr>
          <p:cNvPr id="133" name="Google Shape;133;p13"/>
          <p:cNvSpPr txBox="1">
            <a:spLocks noGrp="1"/>
          </p:cNvSpPr>
          <p:nvPr>
            <p:ph type="title"/>
          </p:nvPr>
        </p:nvSpPr>
        <p:spPr>
          <a:xfrm>
            <a:off x="682175" y="1110825"/>
            <a:ext cx="8163300" cy="652800"/>
          </a:xfrm>
          <a:prstGeom prst="rect">
            <a:avLst/>
          </a:prstGeom>
        </p:spPr>
        <p:txBody>
          <a:bodyPr spcFirstLastPara="1" wrap="square" lIns="0" tIns="0" rIns="0" bIns="0" anchor="t" anchorCtr="0">
            <a:noAutofit/>
          </a:bodyPr>
          <a:lstStyle>
            <a:lvl1pPr lvl="0" rtl="0">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4" name="Google Shape;134;p13"/>
          <p:cNvSpPr txBox="1">
            <a:spLocks noGrp="1"/>
          </p:cNvSpPr>
          <p:nvPr>
            <p:ph type="subTitle" idx="1"/>
          </p:nvPr>
        </p:nvSpPr>
        <p:spPr>
          <a:xfrm>
            <a:off x="682175" y="672000"/>
            <a:ext cx="54138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5" name="Google Shape;135;p13"/>
          <p:cNvSpPr txBox="1">
            <a:spLocks noGrp="1"/>
          </p:cNvSpPr>
          <p:nvPr>
            <p:ph type="body" idx="2"/>
          </p:nvPr>
        </p:nvSpPr>
        <p:spPr>
          <a:xfrm>
            <a:off x="1600200" y="3880025"/>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136" name="Google Shape;136;p13"/>
          <p:cNvSpPr txBox="1">
            <a:spLocks noGrp="1"/>
          </p:cNvSpPr>
          <p:nvPr>
            <p:ph type="body" idx="3"/>
          </p:nvPr>
        </p:nvSpPr>
        <p:spPr>
          <a:xfrm>
            <a:off x="1600200" y="2186225"/>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cxnSp>
        <p:nvCxnSpPr>
          <p:cNvPr id="137" name="Google Shape;137;p13"/>
          <p:cNvCxnSpPr/>
          <p:nvPr/>
        </p:nvCxnSpPr>
        <p:spPr>
          <a:xfrm>
            <a:off x="975525" y="2682200"/>
            <a:ext cx="0" cy="4190100"/>
          </a:xfrm>
          <a:prstGeom prst="straightConnector1">
            <a:avLst/>
          </a:prstGeom>
          <a:noFill/>
          <a:ln w="19050" cap="flat" cmpd="sng">
            <a:solidFill>
              <a:srgbClr val="F27321"/>
            </a:solidFill>
            <a:prstDash val="solid"/>
            <a:round/>
            <a:headEnd type="none" w="med" len="med"/>
            <a:tailEnd type="none" w="med" len="med"/>
          </a:ln>
        </p:spPr>
      </p:cxnSp>
      <p:sp>
        <p:nvSpPr>
          <p:cNvPr id="138" name="Google Shape;138;p13"/>
          <p:cNvSpPr/>
          <p:nvPr/>
        </p:nvSpPr>
        <p:spPr>
          <a:xfrm>
            <a:off x="609600" y="2186225"/>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200"/>
              <a:buFont typeface="Arial"/>
              <a:buNone/>
            </a:pPr>
            <a:r>
              <a:rPr lang="en-US" sz="3200">
                <a:solidFill>
                  <a:schemeClr val="lt1"/>
                </a:solidFill>
                <a:latin typeface="Helvetica Neue"/>
                <a:ea typeface="Helvetica Neue"/>
                <a:cs typeface="Helvetica Neue"/>
                <a:sym typeface="Helvetica Neue"/>
              </a:rPr>
              <a:t>1</a:t>
            </a:r>
            <a:endParaRPr sz="3200" b="1">
              <a:solidFill>
                <a:schemeClr val="lt1"/>
              </a:solidFill>
              <a:latin typeface="Helvetica Neue"/>
              <a:ea typeface="Helvetica Neue"/>
              <a:cs typeface="Helvetica Neue"/>
              <a:sym typeface="Helvetica Neue"/>
            </a:endParaRPr>
          </a:p>
        </p:txBody>
      </p:sp>
      <p:sp>
        <p:nvSpPr>
          <p:cNvPr id="139" name="Google Shape;139;p13"/>
          <p:cNvSpPr/>
          <p:nvPr/>
        </p:nvSpPr>
        <p:spPr>
          <a:xfrm>
            <a:off x="621825" y="3880025"/>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3200">
                <a:solidFill>
                  <a:schemeClr val="lt1"/>
                </a:solidFill>
                <a:latin typeface="Helvetica Neue"/>
                <a:ea typeface="Helvetica Neue"/>
                <a:cs typeface="Helvetica Neue"/>
                <a:sym typeface="Helvetica Neue"/>
              </a:rPr>
              <a:t>2</a:t>
            </a:r>
            <a:endParaRPr sz="3200" b="1">
              <a:solidFill>
                <a:schemeClr val="lt1"/>
              </a:solidFill>
              <a:latin typeface="Helvetica Neue"/>
              <a:ea typeface="Helvetica Neue"/>
              <a:cs typeface="Helvetica Neue"/>
              <a:sym typeface="Helvetica Neue"/>
            </a:endParaRPr>
          </a:p>
        </p:txBody>
      </p:sp>
      <p:grpSp>
        <p:nvGrpSpPr>
          <p:cNvPr id="140" name="Google Shape;140;p13"/>
          <p:cNvGrpSpPr/>
          <p:nvPr/>
        </p:nvGrpSpPr>
        <p:grpSpPr>
          <a:xfrm>
            <a:off x="9211613" y="5109375"/>
            <a:ext cx="2980616" cy="1748624"/>
            <a:chOff x="9211388" y="5101350"/>
            <a:chExt cx="2980616" cy="1748624"/>
          </a:xfrm>
        </p:grpSpPr>
        <p:pic>
          <p:nvPicPr>
            <p:cNvPr id="141" name="Google Shape;141;p13"/>
            <p:cNvPicPr preferRelativeResize="0"/>
            <p:nvPr/>
          </p:nvPicPr>
          <p:blipFill rotWithShape="1">
            <a:blip r:embed="rId2">
              <a:alphaModFix/>
            </a:blip>
            <a:srcRect l="-136" r="35070" b="21110"/>
            <a:stretch/>
          </p:blipFill>
          <p:spPr>
            <a:xfrm>
              <a:off x="10152425" y="5101350"/>
              <a:ext cx="2039579" cy="1748624"/>
            </a:xfrm>
            <a:prstGeom prst="rect">
              <a:avLst/>
            </a:prstGeom>
            <a:noFill/>
            <a:ln>
              <a:noFill/>
            </a:ln>
          </p:spPr>
        </p:pic>
        <p:pic>
          <p:nvPicPr>
            <p:cNvPr id="142" name="Google Shape;142;p13"/>
            <p:cNvPicPr preferRelativeResize="0"/>
            <p:nvPr/>
          </p:nvPicPr>
          <p:blipFill>
            <a:blip r:embed="rId3">
              <a:alphaModFix/>
            </a:blip>
            <a:stretch>
              <a:fillRect/>
            </a:stretch>
          </p:blipFill>
          <p:spPr>
            <a:xfrm>
              <a:off x="9211388"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orient="horz" pos="1377">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7b_Vertical steps_mid">
  <p:cSld name="CUSTOM_1_1_1_1_1">
    <p:spTree>
      <p:nvGrpSpPr>
        <p:cNvPr id="1" name="Shape 143"/>
        <p:cNvGrpSpPr/>
        <p:nvPr/>
      </p:nvGrpSpPr>
      <p:grpSpPr>
        <a:xfrm>
          <a:off x="0" y="0"/>
          <a:ext cx="0" cy="0"/>
          <a:chOff x="0" y="0"/>
          <a:chExt cx="0" cy="0"/>
        </a:xfrm>
      </p:grpSpPr>
      <p:sp>
        <p:nvSpPr>
          <p:cNvPr id="144" name="Google Shape;144;p14"/>
          <p:cNvSpPr txBox="1">
            <a:spLocks noGrp="1"/>
          </p:cNvSpPr>
          <p:nvPr>
            <p:ph type="body" idx="1"/>
          </p:nvPr>
        </p:nvSpPr>
        <p:spPr>
          <a:xfrm>
            <a:off x="1600200" y="3086050"/>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145" name="Google Shape;145;p14"/>
          <p:cNvSpPr txBox="1">
            <a:spLocks noGrp="1"/>
          </p:cNvSpPr>
          <p:nvPr>
            <p:ph type="body" idx="2"/>
          </p:nvPr>
        </p:nvSpPr>
        <p:spPr>
          <a:xfrm>
            <a:off x="1600200" y="1397175"/>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cxnSp>
        <p:nvCxnSpPr>
          <p:cNvPr id="146" name="Google Shape;146;p14"/>
          <p:cNvCxnSpPr/>
          <p:nvPr/>
        </p:nvCxnSpPr>
        <p:spPr>
          <a:xfrm>
            <a:off x="975525" y="0"/>
            <a:ext cx="0" cy="6886500"/>
          </a:xfrm>
          <a:prstGeom prst="straightConnector1">
            <a:avLst/>
          </a:prstGeom>
          <a:noFill/>
          <a:ln w="19050" cap="flat" cmpd="sng">
            <a:solidFill>
              <a:srgbClr val="F27321"/>
            </a:solidFill>
            <a:prstDash val="solid"/>
            <a:round/>
            <a:headEnd type="none" w="med" len="med"/>
            <a:tailEnd type="none" w="med" len="med"/>
          </a:ln>
        </p:spPr>
      </p:cxnSp>
      <p:sp>
        <p:nvSpPr>
          <p:cNvPr id="147" name="Google Shape;147;p14"/>
          <p:cNvSpPr/>
          <p:nvPr/>
        </p:nvSpPr>
        <p:spPr>
          <a:xfrm>
            <a:off x="609600" y="1397175"/>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200"/>
              <a:buFont typeface="Arial"/>
              <a:buNone/>
            </a:pPr>
            <a:r>
              <a:rPr lang="en-US" sz="3200">
                <a:solidFill>
                  <a:schemeClr val="lt1"/>
                </a:solidFill>
                <a:latin typeface="Helvetica Neue"/>
                <a:ea typeface="Helvetica Neue"/>
                <a:cs typeface="Helvetica Neue"/>
                <a:sym typeface="Helvetica Neue"/>
              </a:rPr>
              <a:t>3</a:t>
            </a:r>
            <a:endParaRPr sz="3200" b="1">
              <a:solidFill>
                <a:schemeClr val="lt1"/>
              </a:solidFill>
              <a:latin typeface="Helvetica Neue"/>
              <a:ea typeface="Helvetica Neue"/>
              <a:cs typeface="Helvetica Neue"/>
              <a:sym typeface="Helvetica Neue"/>
            </a:endParaRPr>
          </a:p>
        </p:txBody>
      </p:sp>
      <p:sp>
        <p:nvSpPr>
          <p:cNvPr id="148" name="Google Shape;148;p14"/>
          <p:cNvSpPr/>
          <p:nvPr/>
        </p:nvSpPr>
        <p:spPr>
          <a:xfrm>
            <a:off x="621825" y="3086050"/>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3200">
                <a:solidFill>
                  <a:schemeClr val="lt1"/>
                </a:solidFill>
                <a:latin typeface="Helvetica Neue"/>
                <a:ea typeface="Helvetica Neue"/>
                <a:cs typeface="Helvetica Neue"/>
                <a:sym typeface="Helvetica Neue"/>
              </a:rPr>
              <a:t>4</a:t>
            </a:r>
            <a:endParaRPr sz="3200" b="1">
              <a:solidFill>
                <a:schemeClr val="lt1"/>
              </a:solidFill>
              <a:latin typeface="Helvetica Neue"/>
              <a:ea typeface="Helvetica Neue"/>
              <a:cs typeface="Helvetica Neue"/>
              <a:sym typeface="Helvetica Neue"/>
            </a:endParaRPr>
          </a:p>
        </p:txBody>
      </p:sp>
      <p:sp>
        <p:nvSpPr>
          <p:cNvPr id="149" name="Google Shape;149;p14"/>
          <p:cNvSpPr/>
          <p:nvPr/>
        </p:nvSpPr>
        <p:spPr>
          <a:xfrm>
            <a:off x="621825" y="4805625"/>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3200">
                <a:solidFill>
                  <a:schemeClr val="lt1"/>
                </a:solidFill>
                <a:latin typeface="Helvetica Neue"/>
                <a:ea typeface="Helvetica Neue"/>
                <a:cs typeface="Helvetica Neue"/>
                <a:sym typeface="Helvetica Neue"/>
              </a:rPr>
              <a:t>5</a:t>
            </a:r>
            <a:endParaRPr sz="3200" b="1">
              <a:solidFill>
                <a:schemeClr val="lt1"/>
              </a:solidFill>
              <a:latin typeface="Helvetica Neue"/>
              <a:ea typeface="Helvetica Neue"/>
              <a:cs typeface="Helvetica Neue"/>
              <a:sym typeface="Helvetica Neue"/>
            </a:endParaRPr>
          </a:p>
        </p:txBody>
      </p:sp>
      <p:sp>
        <p:nvSpPr>
          <p:cNvPr id="150" name="Google Shape;150;p14"/>
          <p:cNvSpPr txBox="1">
            <a:spLocks noGrp="1"/>
          </p:cNvSpPr>
          <p:nvPr>
            <p:ph type="body" idx="3"/>
          </p:nvPr>
        </p:nvSpPr>
        <p:spPr>
          <a:xfrm>
            <a:off x="1600200" y="4805625"/>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grpSp>
        <p:nvGrpSpPr>
          <p:cNvPr id="151" name="Google Shape;151;p14"/>
          <p:cNvGrpSpPr/>
          <p:nvPr/>
        </p:nvGrpSpPr>
        <p:grpSpPr>
          <a:xfrm>
            <a:off x="9211613" y="5109375"/>
            <a:ext cx="2980616" cy="1748624"/>
            <a:chOff x="9211388" y="5101350"/>
            <a:chExt cx="2980616" cy="1748624"/>
          </a:xfrm>
        </p:grpSpPr>
        <p:pic>
          <p:nvPicPr>
            <p:cNvPr id="152" name="Google Shape;152;p14"/>
            <p:cNvPicPr preferRelativeResize="0"/>
            <p:nvPr/>
          </p:nvPicPr>
          <p:blipFill rotWithShape="1">
            <a:blip r:embed="rId2">
              <a:alphaModFix/>
            </a:blip>
            <a:srcRect l="-136" r="35070" b="21110"/>
            <a:stretch/>
          </p:blipFill>
          <p:spPr>
            <a:xfrm>
              <a:off x="10152425" y="5101350"/>
              <a:ext cx="2039579" cy="1748624"/>
            </a:xfrm>
            <a:prstGeom prst="rect">
              <a:avLst/>
            </a:prstGeom>
            <a:noFill/>
            <a:ln>
              <a:noFill/>
            </a:ln>
          </p:spPr>
        </p:pic>
        <p:pic>
          <p:nvPicPr>
            <p:cNvPr id="153" name="Google Shape;153;p14"/>
            <p:cNvPicPr preferRelativeResize="0"/>
            <p:nvPr/>
          </p:nvPicPr>
          <p:blipFill>
            <a:blip r:embed="rId3">
              <a:alphaModFix/>
            </a:blip>
            <a:stretch>
              <a:fillRect/>
            </a:stretch>
          </p:blipFill>
          <p:spPr>
            <a:xfrm>
              <a:off x="9211388"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7c_Vertical steps_end">
  <p:cSld name="CUSTOM_1_1_1_1_1_1">
    <p:spTree>
      <p:nvGrpSpPr>
        <p:cNvPr id="1" name="Shape 154"/>
        <p:cNvGrpSpPr/>
        <p:nvPr/>
      </p:nvGrpSpPr>
      <p:grpSpPr>
        <a:xfrm>
          <a:off x="0" y="0"/>
          <a:ext cx="0" cy="0"/>
          <a:chOff x="0" y="0"/>
          <a:chExt cx="0" cy="0"/>
        </a:xfrm>
      </p:grpSpPr>
      <p:sp>
        <p:nvSpPr>
          <p:cNvPr id="155" name="Google Shape;155;p15"/>
          <p:cNvSpPr txBox="1">
            <a:spLocks noGrp="1"/>
          </p:cNvSpPr>
          <p:nvPr>
            <p:ph type="body" idx="1"/>
          </p:nvPr>
        </p:nvSpPr>
        <p:spPr>
          <a:xfrm>
            <a:off x="1600200" y="2300700"/>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156" name="Google Shape;156;p15"/>
          <p:cNvSpPr txBox="1">
            <a:spLocks noGrp="1"/>
          </p:cNvSpPr>
          <p:nvPr>
            <p:ph type="body" idx="2"/>
          </p:nvPr>
        </p:nvSpPr>
        <p:spPr>
          <a:xfrm>
            <a:off x="1600200" y="609600"/>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157" name="Google Shape;157;p15"/>
          <p:cNvSpPr txBox="1">
            <a:spLocks noGrp="1"/>
          </p:cNvSpPr>
          <p:nvPr>
            <p:ph type="body" idx="3"/>
          </p:nvPr>
        </p:nvSpPr>
        <p:spPr>
          <a:xfrm>
            <a:off x="1600200" y="4144050"/>
            <a:ext cx="3240300" cy="22728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cxnSp>
        <p:nvCxnSpPr>
          <p:cNvPr id="158" name="Google Shape;158;p15"/>
          <p:cNvCxnSpPr/>
          <p:nvPr/>
        </p:nvCxnSpPr>
        <p:spPr>
          <a:xfrm>
            <a:off x="975525" y="0"/>
            <a:ext cx="0" cy="4482000"/>
          </a:xfrm>
          <a:prstGeom prst="straightConnector1">
            <a:avLst/>
          </a:prstGeom>
          <a:noFill/>
          <a:ln w="19050" cap="flat" cmpd="sng">
            <a:solidFill>
              <a:srgbClr val="F27321"/>
            </a:solidFill>
            <a:prstDash val="solid"/>
            <a:round/>
            <a:headEnd type="none" w="med" len="med"/>
            <a:tailEnd type="none" w="med" len="med"/>
          </a:ln>
        </p:spPr>
      </p:cxnSp>
      <p:sp>
        <p:nvSpPr>
          <p:cNvPr id="159" name="Google Shape;159;p15"/>
          <p:cNvSpPr/>
          <p:nvPr/>
        </p:nvSpPr>
        <p:spPr>
          <a:xfrm>
            <a:off x="609600" y="609600"/>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3200"/>
              <a:buFont typeface="Arial"/>
              <a:buNone/>
            </a:pPr>
            <a:r>
              <a:rPr lang="en-US" sz="3200">
                <a:solidFill>
                  <a:schemeClr val="lt1"/>
                </a:solidFill>
                <a:latin typeface="Helvetica Neue"/>
                <a:ea typeface="Helvetica Neue"/>
                <a:cs typeface="Helvetica Neue"/>
                <a:sym typeface="Helvetica Neue"/>
              </a:rPr>
              <a:t>6</a:t>
            </a:r>
            <a:endParaRPr sz="3200" b="1">
              <a:solidFill>
                <a:schemeClr val="lt1"/>
              </a:solidFill>
              <a:latin typeface="Helvetica Neue"/>
              <a:ea typeface="Helvetica Neue"/>
              <a:cs typeface="Helvetica Neue"/>
              <a:sym typeface="Helvetica Neue"/>
            </a:endParaRPr>
          </a:p>
        </p:txBody>
      </p:sp>
      <p:sp>
        <p:nvSpPr>
          <p:cNvPr id="160" name="Google Shape;160;p15"/>
          <p:cNvSpPr/>
          <p:nvPr/>
        </p:nvSpPr>
        <p:spPr>
          <a:xfrm>
            <a:off x="621825" y="2300700"/>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3200">
                <a:solidFill>
                  <a:schemeClr val="lt1"/>
                </a:solidFill>
                <a:latin typeface="Helvetica Neue"/>
                <a:ea typeface="Helvetica Neue"/>
                <a:cs typeface="Helvetica Neue"/>
                <a:sym typeface="Helvetica Neue"/>
              </a:rPr>
              <a:t>7</a:t>
            </a:r>
            <a:endParaRPr sz="3200" b="1">
              <a:solidFill>
                <a:schemeClr val="lt1"/>
              </a:solidFill>
              <a:latin typeface="Helvetica Neue"/>
              <a:ea typeface="Helvetica Neue"/>
              <a:cs typeface="Helvetica Neue"/>
              <a:sym typeface="Helvetica Neue"/>
            </a:endParaRPr>
          </a:p>
        </p:txBody>
      </p:sp>
      <p:sp>
        <p:nvSpPr>
          <p:cNvPr id="161" name="Google Shape;161;p15"/>
          <p:cNvSpPr/>
          <p:nvPr/>
        </p:nvSpPr>
        <p:spPr>
          <a:xfrm>
            <a:off x="621825" y="4144050"/>
            <a:ext cx="707400" cy="707400"/>
          </a:xfrm>
          <a:prstGeom prst="ellipse">
            <a:avLst/>
          </a:prstGeom>
          <a:solidFill>
            <a:srgbClr val="F27321"/>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3200">
                <a:solidFill>
                  <a:schemeClr val="lt1"/>
                </a:solidFill>
                <a:latin typeface="Helvetica Neue"/>
                <a:ea typeface="Helvetica Neue"/>
                <a:cs typeface="Helvetica Neue"/>
                <a:sym typeface="Helvetica Neue"/>
              </a:rPr>
              <a:t>8</a:t>
            </a:r>
            <a:endParaRPr sz="3200" b="1">
              <a:solidFill>
                <a:schemeClr val="lt1"/>
              </a:solidFill>
              <a:latin typeface="Helvetica Neue"/>
              <a:ea typeface="Helvetica Neue"/>
              <a:cs typeface="Helvetica Neue"/>
              <a:sym typeface="Helvetica Neue"/>
            </a:endParaRPr>
          </a:p>
        </p:txBody>
      </p:sp>
      <p:grpSp>
        <p:nvGrpSpPr>
          <p:cNvPr id="162" name="Google Shape;162;p15"/>
          <p:cNvGrpSpPr/>
          <p:nvPr/>
        </p:nvGrpSpPr>
        <p:grpSpPr>
          <a:xfrm>
            <a:off x="9211613" y="5109375"/>
            <a:ext cx="2980616" cy="1748624"/>
            <a:chOff x="9211388" y="5101350"/>
            <a:chExt cx="2980616" cy="1748624"/>
          </a:xfrm>
        </p:grpSpPr>
        <p:pic>
          <p:nvPicPr>
            <p:cNvPr id="163" name="Google Shape;163;p15"/>
            <p:cNvPicPr preferRelativeResize="0"/>
            <p:nvPr/>
          </p:nvPicPr>
          <p:blipFill rotWithShape="1">
            <a:blip r:embed="rId2">
              <a:alphaModFix/>
            </a:blip>
            <a:srcRect l="-136" r="35070" b="21110"/>
            <a:stretch/>
          </p:blipFill>
          <p:spPr>
            <a:xfrm>
              <a:off x="10152425" y="5101350"/>
              <a:ext cx="2039579" cy="1748624"/>
            </a:xfrm>
            <a:prstGeom prst="rect">
              <a:avLst/>
            </a:prstGeom>
            <a:noFill/>
            <a:ln>
              <a:noFill/>
            </a:ln>
          </p:spPr>
        </p:pic>
        <p:pic>
          <p:nvPicPr>
            <p:cNvPr id="164" name="Google Shape;164;p15"/>
            <p:cNvPicPr preferRelativeResize="0"/>
            <p:nvPr/>
          </p:nvPicPr>
          <p:blipFill>
            <a:blip r:embed="rId3">
              <a:alphaModFix/>
            </a:blip>
            <a:stretch>
              <a:fillRect/>
            </a:stretch>
          </p:blipFill>
          <p:spPr>
            <a:xfrm>
              <a:off x="9211388"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sub) title slide">
  <p:cSld name="CUSTOM_1_1_1_1_1_1_1">
    <p:spTree>
      <p:nvGrpSpPr>
        <p:cNvPr id="1" name="Shape 165"/>
        <p:cNvGrpSpPr/>
        <p:nvPr/>
      </p:nvGrpSpPr>
      <p:grpSpPr>
        <a:xfrm>
          <a:off x="0" y="0"/>
          <a:ext cx="0" cy="0"/>
          <a:chOff x="0" y="0"/>
          <a:chExt cx="0" cy="0"/>
        </a:xfrm>
      </p:grpSpPr>
      <p:pic>
        <p:nvPicPr>
          <p:cNvPr id="166" name="Google Shape;166;p1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67" name="Google Shape;167;p16"/>
          <p:cNvPicPr preferRelativeResize="0"/>
          <p:nvPr/>
        </p:nvPicPr>
        <p:blipFill>
          <a:blip r:embed="rId3">
            <a:alphaModFix/>
          </a:blip>
          <a:stretch>
            <a:fillRect/>
          </a:stretch>
        </p:blipFill>
        <p:spPr>
          <a:xfrm>
            <a:off x="10157138" y="6002591"/>
            <a:ext cx="1653853" cy="519189"/>
          </a:xfrm>
          <a:prstGeom prst="rect">
            <a:avLst/>
          </a:prstGeom>
          <a:noFill/>
          <a:ln>
            <a:noFill/>
          </a:ln>
        </p:spPr>
      </p:pic>
      <p:sp>
        <p:nvSpPr>
          <p:cNvPr id="168" name="Google Shape;168;p16"/>
          <p:cNvSpPr txBox="1">
            <a:spLocks noGrp="1"/>
          </p:cNvSpPr>
          <p:nvPr>
            <p:ph type="title"/>
          </p:nvPr>
        </p:nvSpPr>
        <p:spPr>
          <a:xfrm>
            <a:off x="702750" y="2945071"/>
            <a:ext cx="11296200" cy="1382700"/>
          </a:xfrm>
          <a:prstGeom prst="rect">
            <a:avLst/>
          </a:prstGeom>
        </p:spPr>
        <p:txBody>
          <a:bodyPr spcFirstLastPara="1" wrap="square" lIns="0" tIns="0" rIns="0" bIns="0" anchor="t" anchorCtr="0">
            <a:noAutofit/>
          </a:bodyPr>
          <a:lstStyle>
            <a:lvl1pPr lvl="0" rtl="0">
              <a:spcBef>
                <a:spcPts val="0"/>
              </a:spcBef>
              <a:spcAft>
                <a:spcPts val="0"/>
              </a:spcAft>
              <a:buNone/>
              <a:defRPr sz="60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9" name="Google Shape;169;p16"/>
          <p:cNvSpPr txBox="1">
            <a:spLocks noGrp="1"/>
          </p:cNvSpPr>
          <p:nvPr>
            <p:ph type="subTitle" idx="1"/>
          </p:nvPr>
        </p:nvSpPr>
        <p:spPr>
          <a:xfrm>
            <a:off x="702750" y="3918900"/>
            <a:ext cx="10314900" cy="435000"/>
          </a:xfrm>
          <a:prstGeom prst="rect">
            <a:avLst/>
          </a:prstGeom>
        </p:spPr>
        <p:txBody>
          <a:bodyPr spcFirstLastPara="1" wrap="square" lIns="0" tIns="0" rIns="0" bIns="0" anchor="t" anchorCtr="0">
            <a:noAutofit/>
          </a:bodyPr>
          <a:lstStyle>
            <a:lvl1pPr lvl="0" rtl="0">
              <a:spcBef>
                <a:spcPts val="0"/>
              </a:spcBef>
              <a:spcAft>
                <a:spcPts val="0"/>
              </a:spcAft>
              <a:buNone/>
              <a:defRPr sz="24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b_Text slide with highlighted title">
  <p:cSld name="CUSTOM_2">
    <p:spTree>
      <p:nvGrpSpPr>
        <p:cNvPr id="1" name="Shape 170"/>
        <p:cNvGrpSpPr/>
        <p:nvPr/>
      </p:nvGrpSpPr>
      <p:grpSpPr>
        <a:xfrm>
          <a:off x="0" y="0"/>
          <a:ext cx="0" cy="0"/>
          <a:chOff x="0" y="0"/>
          <a:chExt cx="0" cy="0"/>
        </a:xfrm>
      </p:grpSpPr>
      <p:sp>
        <p:nvSpPr>
          <p:cNvPr id="171" name="Google Shape;171;p17"/>
          <p:cNvSpPr txBox="1">
            <a:spLocks noGrp="1"/>
          </p:cNvSpPr>
          <p:nvPr>
            <p:ph type="title"/>
          </p:nvPr>
        </p:nvSpPr>
        <p:spPr>
          <a:xfrm>
            <a:off x="682175" y="1044675"/>
            <a:ext cx="6377100" cy="594600"/>
          </a:xfrm>
          <a:prstGeom prst="rect">
            <a:avLst/>
          </a:prstGeom>
          <a:gradFill>
            <a:gsLst>
              <a:gs pos="0">
                <a:srgbClr val="E73D21"/>
              </a:gs>
              <a:gs pos="100000">
                <a:srgbClr val="F27321"/>
              </a:gs>
            </a:gsLst>
            <a:lin ang="0" scaled="0"/>
          </a:gradFill>
        </p:spPr>
        <p:txBody>
          <a:bodyPr spcFirstLastPara="1" wrap="square" lIns="182875" tIns="45700" rIns="182875" bIns="91425" anchor="ctr" anchorCtr="0">
            <a:noAutofit/>
          </a:bodyPr>
          <a:lstStyle>
            <a:lvl1pPr lvl="0" rtl="0">
              <a:spcBef>
                <a:spcPts val="0"/>
              </a:spcBef>
              <a:spcAft>
                <a:spcPts val="0"/>
              </a:spcAft>
              <a:buNone/>
              <a:defRPr sz="3200">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2" name="Google Shape;172;p17"/>
          <p:cNvSpPr txBox="1">
            <a:spLocks noGrp="1"/>
          </p:cNvSpPr>
          <p:nvPr>
            <p:ph type="subTitle" idx="1"/>
          </p:nvPr>
        </p:nvSpPr>
        <p:spPr>
          <a:xfrm>
            <a:off x="682175" y="672000"/>
            <a:ext cx="54138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173" name="Google Shape;173;p17"/>
          <p:cNvGrpSpPr/>
          <p:nvPr/>
        </p:nvGrpSpPr>
        <p:grpSpPr>
          <a:xfrm>
            <a:off x="9206113" y="5260146"/>
            <a:ext cx="2986124" cy="1597979"/>
            <a:chOff x="9206113" y="2257283"/>
            <a:chExt cx="2986124" cy="1597979"/>
          </a:xfrm>
        </p:grpSpPr>
        <p:pic>
          <p:nvPicPr>
            <p:cNvPr id="174" name="Google Shape;174;p17"/>
            <p:cNvPicPr preferRelativeResize="0"/>
            <p:nvPr/>
          </p:nvPicPr>
          <p:blipFill rotWithShape="1">
            <a:blip r:embed="rId2">
              <a:alphaModFix/>
            </a:blip>
            <a:srcRect l="-3148" r="29591" b="26443"/>
            <a:stretch/>
          </p:blipFill>
          <p:spPr>
            <a:xfrm>
              <a:off x="9931123" y="2257283"/>
              <a:ext cx="2261114" cy="1597979"/>
            </a:xfrm>
            <a:prstGeom prst="rect">
              <a:avLst/>
            </a:prstGeom>
            <a:noFill/>
            <a:ln>
              <a:noFill/>
            </a:ln>
          </p:spPr>
        </p:pic>
        <p:pic>
          <p:nvPicPr>
            <p:cNvPr id="175" name="Google Shape;175;p17"/>
            <p:cNvPicPr preferRelativeResize="0"/>
            <p:nvPr/>
          </p:nvPicPr>
          <p:blipFill>
            <a:blip r:embed="rId3">
              <a:alphaModFix/>
            </a:blip>
            <a:stretch>
              <a:fillRect/>
            </a:stretch>
          </p:blipFill>
          <p:spPr>
            <a:xfrm>
              <a:off x="9206113" y="2996666"/>
              <a:ext cx="1653853" cy="519189"/>
            </a:xfrm>
            <a:prstGeom prst="rect">
              <a:avLst/>
            </a:prstGeom>
            <a:noFill/>
            <a:ln>
              <a:noFill/>
            </a:ln>
          </p:spPr>
        </p:pic>
      </p:grpSp>
      <p:sp>
        <p:nvSpPr>
          <p:cNvPr id="176" name="Google Shape;176;p17"/>
          <p:cNvSpPr txBox="1">
            <a:spLocks noGrp="1"/>
          </p:cNvSpPr>
          <p:nvPr>
            <p:ph type="body" idx="2"/>
          </p:nvPr>
        </p:nvSpPr>
        <p:spPr>
          <a:xfrm>
            <a:off x="682175" y="2390800"/>
            <a:ext cx="7094400" cy="3414600"/>
          </a:xfrm>
          <a:prstGeom prst="rect">
            <a:avLst/>
          </a:prstGeom>
        </p:spPr>
        <p:txBody>
          <a:bodyPr spcFirstLastPara="1" wrap="square" lIns="0" tIns="0" rIns="0" bIns="0" anchor="t" anchorCtr="0">
            <a:noAutofit/>
          </a:bodyPr>
          <a:lstStyle>
            <a:lvl1pPr marL="457200" lvl="0"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1b_Fixed_Text slide with 4 images_right">
  <p:cSld name="CUSTOM_3">
    <p:spTree>
      <p:nvGrpSpPr>
        <p:cNvPr id="1" name="Shape 177"/>
        <p:cNvGrpSpPr/>
        <p:nvPr/>
      </p:nvGrpSpPr>
      <p:grpSpPr>
        <a:xfrm>
          <a:off x="0" y="0"/>
          <a:ext cx="0" cy="0"/>
          <a:chOff x="0" y="0"/>
          <a:chExt cx="0" cy="0"/>
        </a:xfrm>
      </p:grpSpPr>
      <p:pic>
        <p:nvPicPr>
          <p:cNvPr id="178" name="Google Shape;178;p18"/>
          <p:cNvPicPr preferRelativeResize="0"/>
          <p:nvPr/>
        </p:nvPicPr>
        <p:blipFill rotWithShape="1">
          <a:blip r:embed="rId2">
            <a:alphaModFix/>
          </a:blip>
          <a:srcRect l="5100" r="5109"/>
          <a:stretch/>
        </p:blipFill>
        <p:spPr>
          <a:xfrm>
            <a:off x="4802575" y="602275"/>
            <a:ext cx="3356401" cy="2491500"/>
          </a:xfrm>
          <a:prstGeom prst="rect">
            <a:avLst/>
          </a:prstGeom>
          <a:noFill/>
          <a:ln>
            <a:noFill/>
          </a:ln>
        </p:spPr>
      </p:pic>
      <p:sp>
        <p:nvSpPr>
          <p:cNvPr id="179" name="Google Shape;179;p18"/>
          <p:cNvSpPr txBox="1">
            <a:spLocks noGrp="1"/>
          </p:cNvSpPr>
          <p:nvPr>
            <p:ph type="title"/>
          </p:nvPr>
        </p:nvSpPr>
        <p:spPr>
          <a:xfrm>
            <a:off x="682175" y="1196550"/>
            <a:ext cx="3451200" cy="989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0" name="Google Shape;180;p18"/>
          <p:cNvSpPr txBox="1">
            <a:spLocks noGrp="1"/>
          </p:cNvSpPr>
          <p:nvPr>
            <p:ph type="subTitle" idx="1"/>
          </p:nvPr>
        </p:nvSpPr>
        <p:spPr>
          <a:xfrm>
            <a:off x="682175" y="672000"/>
            <a:ext cx="35238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81" name="Google Shape;181;p18"/>
          <p:cNvPicPr preferRelativeResize="0"/>
          <p:nvPr/>
        </p:nvPicPr>
        <p:blipFill rotWithShape="1">
          <a:blip r:embed="rId3">
            <a:alphaModFix/>
          </a:blip>
          <a:srcRect l="5092" r="5101"/>
          <a:stretch/>
        </p:blipFill>
        <p:spPr>
          <a:xfrm>
            <a:off x="8225975" y="602275"/>
            <a:ext cx="3356400" cy="2491500"/>
          </a:xfrm>
          <a:prstGeom prst="rect">
            <a:avLst/>
          </a:prstGeom>
          <a:noFill/>
          <a:ln>
            <a:noFill/>
          </a:ln>
        </p:spPr>
      </p:pic>
      <p:pic>
        <p:nvPicPr>
          <p:cNvPr id="182" name="Google Shape;182;p18"/>
          <p:cNvPicPr preferRelativeResize="0"/>
          <p:nvPr/>
        </p:nvPicPr>
        <p:blipFill rotWithShape="1">
          <a:blip r:embed="rId4">
            <a:alphaModFix/>
          </a:blip>
          <a:srcRect l="5109" r="5100"/>
          <a:stretch/>
        </p:blipFill>
        <p:spPr>
          <a:xfrm>
            <a:off x="4802575" y="3172525"/>
            <a:ext cx="3356401" cy="2491500"/>
          </a:xfrm>
          <a:prstGeom prst="rect">
            <a:avLst/>
          </a:prstGeom>
          <a:noFill/>
          <a:ln>
            <a:noFill/>
          </a:ln>
        </p:spPr>
      </p:pic>
      <p:pic>
        <p:nvPicPr>
          <p:cNvPr id="183" name="Google Shape;183;p18"/>
          <p:cNvPicPr preferRelativeResize="0"/>
          <p:nvPr/>
        </p:nvPicPr>
        <p:blipFill rotWithShape="1">
          <a:blip r:embed="rId5">
            <a:alphaModFix/>
          </a:blip>
          <a:srcRect l="5109" r="5100"/>
          <a:stretch/>
        </p:blipFill>
        <p:spPr>
          <a:xfrm>
            <a:off x="8225975" y="3172525"/>
            <a:ext cx="3356401" cy="2491500"/>
          </a:xfrm>
          <a:prstGeom prst="rect">
            <a:avLst/>
          </a:prstGeom>
          <a:noFill/>
          <a:ln>
            <a:noFill/>
          </a:ln>
        </p:spPr>
      </p:pic>
      <p:sp>
        <p:nvSpPr>
          <p:cNvPr id="184" name="Google Shape;184;p18"/>
          <p:cNvSpPr txBox="1">
            <a:spLocks noGrp="1"/>
          </p:cNvSpPr>
          <p:nvPr>
            <p:ph type="title" idx="2"/>
          </p:nvPr>
        </p:nvSpPr>
        <p:spPr>
          <a:xfrm>
            <a:off x="4802575" y="251362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5" name="Google Shape;185;p18"/>
          <p:cNvSpPr txBox="1">
            <a:spLocks noGrp="1"/>
          </p:cNvSpPr>
          <p:nvPr>
            <p:ph type="title" idx="3"/>
          </p:nvPr>
        </p:nvSpPr>
        <p:spPr>
          <a:xfrm>
            <a:off x="8225975" y="251362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6" name="Google Shape;186;p18"/>
          <p:cNvSpPr txBox="1">
            <a:spLocks noGrp="1"/>
          </p:cNvSpPr>
          <p:nvPr>
            <p:ph type="title" idx="4"/>
          </p:nvPr>
        </p:nvSpPr>
        <p:spPr>
          <a:xfrm>
            <a:off x="4802575" y="508387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7" name="Google Shape;187;p18"/>
          <p:cNvSpPr txBox="1">
            <a:spLocks noGrp="1"/>
          </p:cNvSpPr>
          <p:nvPr>
            <p:ph type="title" idx="5"/>
          </p:nvPr>
        </p:nvSpPr>
        <p:spPr>
          <a:xfrm>
            <a:off x="8225975" y="508387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188" name="Google Shape;188;p18"/>
          <p:cNvGrpSpPr/>
          <p:nvPr/>
        </p:nvGrpSpPr>
        <p:grpSpPr>
          <a:xfrm>
            <a:off x="9206126" y="5057049"/>
            <a:ext cx="2991574" cy="1800946"/>
            <a:chOff x="9206126" y="5057049"/>
            <a:chExt cx="2991574" cy="1800946"/>
          </a:xfrm>
        </p:grpSpPr>
        <p:pic>
          <p:nvPicPr>
            <p:cNvPr id="189" name="Google Shape;189;p18"/>
            <p:cNvPicPr preferRelativeResize="0"/>
            <p:nvPr/>
          </p:nvPicPr>
          <p:blipFill rotWithShape="1">
            <a:blip r:embed="rId6">
              <a:alphaModFix/>
            </a:blip>
            <a:srcRect l="38396" t="-7840" r="-2433" b="26592"/>
            <a:stretch/>
          </p:blipFill>
          <p:spPr>
            <a:xfrm flipH="1">
              <a:off x="10190380" y="5057049"/>
              <a:ext cx="2007320" cy="1800946"/>
            </a:xfrm>
            <a:prstGeom prst="rect">
              <a:avLst/>
            </a:prstGeom>
            <a:noFill/>
            <a:ln>
              <a:noFill/>
            </a:ln>
          </p:spPr>
        </p:pic>
        <p:pic>
          <p:nvPicPr>
            <p:cNvPr id="190" name="Google Shape;190;p18"/>
            <p:cNvPicPr preferRelativeResize="0"/>
            <p:nvPr/>
          </p:nvPicPr>
          <p:blipFill>
            <a:blip r:embed="rId7">
              <a:alphaModFix/>
            </a:blip>
            <a:stretch>
              <a:fillRect/>
            </a:stretch>
          </p:blipFill>
          <p:spPr>
            <a:xfrm>
              <a:off x="9206126" y="6002604"/>
              <a:ext cx="1653853" cy="519189"/>
            </a:xfrm>
            <a:prstGeom prst="rect">
              <a:avLst/>
            </a:prstGeom>
            <a:noFill/>
            <a:ln>
              <a:noFill/>
            </a:ln>
          </p:spPr>
        </p:pic>
      </p:grpSp>
      <p:sp>
        <p:nvSpPr>
          <p:cNvPr id="191" name="Google Shape;191;p18"/>
          <p:cNvSpPr txBox="1">
            <a:spLocks noGrp="1"/>
          </p:cNvSpPr>
          <p:nvPr>
            <p:ph type="body" idx="6"/>
          </p:nvPr>
        </p:nvSpPr>
        <p:spPr>
          <a:xfrm>
            <a:off x="682175" y="2464800"/>
            <a:ext cx="3523800" cy="32124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orient="horz" pos="792">
          <p15:clr>
            <a:srgbClr val="FA7B17"/>
          </p15:clr>
        </p15:guide>
        <p15:guide id="5" orient="horz" pos="720">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1_Text slide with 4 images_right">
  <p:cSld name="CUSTOM_3_2">
    <p:spTree>
      <p:nvGrpSpPr>
        <p:cNvPr id="1" name="Shape 192"/>
        <p:cNvGrpSpPr/>
        <p:nvPr/>
      </p:nvGrpSpPr>
      <p:grpSpPr>
        <a:xfrm>
          <a:off x="0" y="0"/>
          <a:ext cx="0" cy="0"/>
          <a:chOff x="0" y="0"/>
          <a:chExt cx="0" cy="0"/>
        </a:xfrm>
      </p:grpSpPr>
      <p:sp>
        <p:nvSpPr>
          <p:cNvPr id="193" name="Google Shape;193;p19"/>
          <p:cNvSpPr txBox="1">
            <a:spLocks noGrp="1"/>
          </p:cNvSpPr>
          <p:nvPr>
            <p:ph type="subTitle" idx="1"/>
          </p:nvPr>
        </p:nvSpPr>
        <p:spPr>
          <a:xfrm>
            <a:off x="4802575" y="3172525"/>
            <a:ext cx="3356400" cy="24915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4" name="Google Shape;194;p19"/>
          <p:cNvSpPr txBox="1">
            <a:spLocks noGrp="1"/>
          </p:cNvSpPr>
          <p:nvPr>
            <p:ph type="title"/>
          </p:nvPr>
        </p:nvSpPr>
        <p:spPr>
          <a:xfrm>
            <a:off x="682175" y="1196550"/>
            <a:ext cx="3451200" cy="989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5" name="Google Shape;195;p19"/>
          <p:cNvSpPr txBox="1">
            <a:spLocks noGrp="1"/>
          </p:cNvSpPr>
          <p:nvPr>
            <p:ph type="subTitle" idx="2"/>
          </p:nvPr>
        </p:nvSpPr>
        <p:spPr>
          <a:xfrm>
            <a:off x="682175" y="672000"/>
            <a:ext cx="35238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6" name="Google Shape;196;p19"/>
          <p:cNvSpPr txBox="1">
            <a:spLocks noGrp="1"/>
          </p:cNvSpPr>
          <p:nvPr>
            <p:ph type="title" idx="3"/>
          </p:nvPr>
        </p:nvSpPr>
        <p:spPr>
          <a:xfrm>
            <a:off x="4802575" y="251362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7" name="Google Shape;197;p19"/>
          <p:cNvSpPr txBox="1">
            <a:spLocks noGrp="1"/>
          </p:cNvSpPr>
          <p:nvPr>
            <p:ph type="title" idx="4"/>
          </p:nvPr>
        </p:nvSpPr>
        <p:spPr>
          <a:xfrm>
            <a:off x="8225975" y="251362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8" name="Google Shape;198;p19"/>
          <p:cNvSpPr txBox="1">
            <a:spLocks noGrp="1"/>
          </p:cNvSpPr>
          <p:nvPr>
            <p:ph type="title" idx="5"/>
          </p:nvPr>
        </p:nvSpPr>
        <p:spPr>
          <a:xfrm>
            <a:off x="4802575" y="508387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9" name="Google Shape;199;p19"/>
          <p:cNvSpPr txBox="1">
            <a:spLocks noGrp="1"/>
          </p:cNvSpPr>
          <p:nvPr>
            <p:ph type="title" idx="6"/>
          </p:nvPr>
        </p:nvSpPr>
        <p:spPr>
          <a:xfrm>
            <a:off x="8225975" y="508387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200" name="Google Shape;200;p19"/>
          <p:cNvGrpSpPr/>
          <p:nvPr/>
        </p:nvGrpSpPr>
        <p:grpSpPr>
          <a:xfrm>
            <a:off x="9206126" y="5057049"/>
            <a:ext cx="2991574" cy="1800946"/>
            <a:chOff x="9206126" y="5057049"/>
            <a:chExt cx="2991574" cy="1800946"/>
          </a:xfrm>
        </p:grpSpPr>
        <p:pic>
          <p:nvPicPr>
            <p:cNvPr id="201" name="Google Shape;201;p19"/>
            <p:cNvPicPr preferRelativeResize="0"/>
            <p:nvPr/>
          </p:nvPicPr>
          <p:blipFill rotWithShape="1">
            <a:blip r:embed="rId2">
              <a:alphaModFix/>
            </a:blip>
            <a:srcRect l="38396" t="-7840" r="-2433" b="26592"/>
            <a:stretch/>
          </p:blipFill>
          <p:spPr>
            <a:xfrm flipH="1">
              <a:off x="10190380" y="5057049"/>
              <a:ext cx="2007320" cy="1800946"/>
            </a:xfrm>
            <a:prstGeom prst="rect">
              <a:avLst/>
            </a:prstGeom>
            <a:noFill/>
            <a:ln>
              <a:noFill/>
            </a:ln>
          </p:spPr>
        </p:pic>
        <p:pic>
          <p:nvPicPr>
            <p:cNvPr id="202" name="Google Shape;202;p19"/>
            <p:cNvPicPr preferRelativeResize="0"/>
            <p:nvPr/>
          </p:nvPicPr>
          <p:blipFill>
            <a:blip r:embed="rId3">
              <a:alphaModFix/>
            </a:blip>
            <a:stretch>
              <a:fillRect/>
            </a:stretch>
          </p:blipFill>
          <p:spPr>
            <a:xfrm>
              <a:off x="9206126" y="6002604"/>
              <a:ext cx="1653853" cy="519189"/>
            </a:xfrm>
            <a:prstGeom prst="rect">
              <a:avLst/>
            </a:prstGeom>
            <a:noFill/>
            <a:ln>
              <a:noFill/>
            </a:ln>
          </p:spPr>
        </p:pic>
      </p:grpSp>
      <p:sp>
        <p:nvSpPr>
          <p:cNvPr id="203" name="Google Shape;203;p19"/>
          <p:cNvSpPr txBox="1">
            <a:spLocks noGrp="1"/>
          </p:cNvSpPr>
          <p:nvPr>
            <p:ph type="body" idx="7"/>
          </p:nvPr>
        </p:nvSpPr>
        <p:spPr>
          <a:xfrm>
            <a:off x="682175" y="2464800"/>
            <a:ext cx="3523800" cy="32124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204" name="Google Shape;204;p19"/>
          <p:cNvSpPr txBox="1">
            <a:spLocks noGrp="1"/>
          </p:cNvSpPr>
          <p:nvPr>
            <p:ph type="subTitle" idx="8"/>
          </p:nvPr>
        </p:nvSpPr>
        <p:spPr>
          <a:xfrm>
            <a:off x="4802575" y="602275"/>
            <a:ext cx="3356400" cy="24915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5" name="Google Shape;205;p19"/>
          <p:cNvSpPr txBox="1">
            <a:spLocks noGrp="1"/>
          </p:cNvSpPr>
          <p:nvPr>
            <p:ph type="subTitle" idx="9"/>
          </p:nvPr>
        </p:nvSpPr>
        <p:spPr>
          <a:xfrm>
            <a:off x="8225975" y="602275"/>
            <a:ext cx="3356400" cy="24915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6" name="Google Shape;206;p19"/>
          <p:cNvSpPr txBox="1">
            <a:spLocks noGrp="1"/>
          </p:cNvSpPr>
          <p:nvPr>
            <p:ph type="subTitle" idx="13"/>
          </p:nvPr>
        </p:nvSpPr>
        <p:spPr>
          <a:xfrm>
            <a:off x="8225975" y="3172525"/>
            <a:ext cx="3356400" cy="24915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2b_Fixed_Text slide with 4 images_Left">
  <p:cSld name="CUSTOM_3_1">
    <p:spTree>
      <p:nvGrpSpPr>
        <p:cNvPr id="1" name="Shape 207"/>
        <p:cNvGrpSpPr/>
        <p:nvPr/>
      </p:nvGrpSpPr>
      <p:grpSpPr>
        <a:xfrm>
          <a:off x="0" y="0"/>
          <a:ext cx="0" cy="0"/>
          <a:chOff x="0" y="0"/>
          <a:chExt cx="0" cy="0"/>
        </a:xfrm>
      </p:grpSpPr>
      <p:sp>
        <p:nvSpPr>
          <p:cNvPr id="208" name="Google Shape;208;p20"/>
          <p:cNvSpPr txBox="1">
            <a:spLocks noGrp="1"/>
          </p:cNvSpPr>
          <p:nvPr>
            <p:ph type="body" idx="1"/>
          </p:nvPr>
        </p:nvSpPr>
        <p:spPr>
          <a:xfrm>
            <a:off x="8070025" y="2416750"/>
            <a:ext cx="2980500" cy="32472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209" name="Google Shape;209;p20"/>
          <p:cNvSpPr txBox="1">
            <a:spLocks noGrp="1"/>
          </p:cNvSpPr>
          <p:nvPr>
            <p:ph type="title"/>
          </p:nvPr>
        </p:nvSpPr>
        <p:spPr>
          <a:xfrm>
            <a:off x="8070024" y="1150600"/>
            <a:ext cx="2980500" cy="989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0" name="Google Shape;210;p20"/>
          <p:cNvSpPr txBox="1">
            <a:spLocks noGrp="1"/>
          </p:cNvSpPr>
          <p:nvPr>
            <p:ph type="subTitle" idx="2"/>
          </p:nvPr>
        </p:nvSpPr>
        <p:spPr>
          <a:xfrm>
            <a:off x="8070025" y="566150"/>
            <a:ext cx="29805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11" name="Google Shape;211;p20"/>
          <p:cNvPicPr preferRelativeResize="0"/>
          <p:nvPr/>
        </p:nvPicPr>
        <p:blipFill rotWithShape="1">
          <a:blip r:embed="rId2">
            <a:alphaModFix/>
          </a:blip>
          <a:srcRect l="5100" r="5109"/>
          <a:stretch/>
        </p:blipFill>
        <p:spPr>
          <a:xfrm>
            <a:off x="606975" y="602275"/>
            <a:ext cx="3356401" cy="2491500"/>
          </a:xfrm>
          <a:prstGeom prst="rect">
            <a:avLst/>
          </a:prstGeom>
          <a:noFill/>
          <a:ln>
            <a:noFill/>
          </a:ln>
        </p:spPr>
      </p:pic>
      <p:pic>
        <p:nvPicPr>
          <p:cNvPr id="212" name="Google Shape;212;p20"/>
          <p:cNvPicPr preferRelativeResize="0"/>
          <p:nvPr/>
        </p:nvPicPr>
        <p:blipFill rotWithShape="1">
          <a:blip r:embed="rId3">
            <a:alphaModFix/>
          </a:blip>
          <a:srcRect l="5092" r="5101"/>
          <a:stretch/>
        </p:blipFill>
        <p:spPr>
          <a:xfrm>
            <a:off x="4030375" y="602275"/>
            <a:ext cx="3356400" cy="2491500"/>
          </a:xfrm>
          <a:prstGeom prst="rect">
            <a:avLst/>
          </a:prstGeom>
          <a:noFill/>
          <a:ln>
            <a:noFill/>
          </a:ln>
        </p:spPr>
      </p:pic>
      <p:pic>
        <p:nvPicPr>
          <p:cNvPr id="213" name="Google Shape;213;p20"/>
          <p:cNvPicPr preferRelativeResize="0"/>
          <p:nvPr/>
        </p:nvPicPr>
        <p:blipFill rotWithShape="1">
          <a:blip r:embed="rId4">
            <a:alphaModFix/>
          </a:blip>
          <a:srcRect l="5109" r="5100"/>
          <a:stretch/>
        </p:blipFill>
        <p:spPr>
          <a:xfrm>
            <a:off x="606975" y="3172525"/>
            <a:ext cx="3356401" cy="2491500"/>
          </a:xfrm>
          <a:prstGeom prst="rect">
            <a:avLst/>
          </a:prstGeom>
          <a:noFill/>
          <a:ln>
            <a:noFill/>
          </a:ln>
        </p:spPr>
      </p:pic>
      <p:pic>
        <p:nvPicPr>
          <p:cNvPr id="214" name="Google Shape;214;p20"/>
          <p:cNvPicPr preferRelativeResize="0"/>
          <p:nvPr/>
        </p:nvPicPr>
        <p:blipFill rotWithShape="1">
          <a:blip r:embed="rId5">
            <a:alphaModFix/>
          </a:blip>
          <a:srcRect l="5109" r="5100"/>
          <a:stretch/>
        </p:blipFill>
        <p:spPr>
          <a:xfrm>
            <a:off x="4030375" y="3172525"/>
            <a:ext cx="3356401" cy="2491500"/>
          </a:xfrm>
          <a:prstGeom prst="rect">
            <a:avLst/>
          </a:prstGeom>
          <a:noFill/>
          <a:ln>
            <a:noFill/>
          </a:ln>
        </p:spPr>
      </p:pic>
      <p:sp>
        <p:nvSpPr>
          <p:cNvPr id="215" name="Google Shape;215;p20"/>
          <p:cNvSpPr txBox="1">
            <a:spLocks noGrp="1"/>
          </p:cNvSpPr>
          <p:nvPr>
            <p:ph type="title" idx="3"/>
          </p:nvPr>
        </p:nvSpPr>
        <p:spPr>
          <a:xfrm>
            <a:off x="606975" y="251362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6" name="Google Shape;216;p20"/>
          <p:cNvSpPr txBox="1">
            <a:spLocks noGrp="1"/>
          </p:cNvSpPr>
          <p:nvPr>
            <p:ph type="title" idx="4"/>
          </p:nvPr>
        </p:nvSpPr>
        <p:spPr>
          <a:xfrm>
            <a:off x="4030375" y="251362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7" name="Google Shape;217;p20"/>
          <p:cNvSpPr txBox="1">
            <a:spLocks noGrp="1"/>
          </p:cNvSpPr>
          <p:nvPr>
            <p:ph type="title" idx="5"/>
          </p:nvPr>
        </p:nvSpPr>
        <p:spPr>
          <a:xfrm>
            <a:off x="606975" y="508387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8" name="Google Shape;218;p20"/>
          <p:cNvSpPr txBox="1">
            <a:spLocks noGrp="1"/>
          </p:cNvSpPr>
          <p:nvPr>
            <p:ph type="title" idx="6"/>
          </p:nvPr>
        </p:nvSpPr>
        <p:spPr>
          <a:xfrm>
            <a:off x="4030375" y="508387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219" name="Google Shape;219;p20"/>
          <p:cNvGrpSpPr/>
          <p:nvPr/>
        </p:nvGrpSpPr>
        <p:grpSpPr>
          <a:xfrm>
            <a:off x="9206126" y="5057049"/>
            <a:ext cx="2991574" cy="1800946"/>
            <a:chOff x="9206126" y="5057049"/>
            <a:chExt cx="2991574" cy="1800946"/>
          </a:xfrm>
        </p:grpSpPr>
        <p:pic>
          <p:nvPicPr>
            <p:cNvPr id="220" name="Google Shape;220;p20"/>
            <p:cNvPicPr preferRelativeResize="0"/>
            <p:nvPr/>
          </p:nvPicPr>
          <p:blipFill rotWithShape="1">
            <a:blip r:embed="rId6">
              <a:alphaModFix/>
            </a:blip>
            <a:srcRect l="38396" t="-7840" r="-2433" b="26592"/>
            <a:stretch/>
          </p:blipFill>
          <p:spPr>
            <a:xfrm flipH="1">
              <a:off x="10190380" y="5057049"/>
              <a:ext cx="2007320" cy="1800946"/>
            </a:xfrm>
            <a:prstGeom prst="rect">
              <a:avLst/>
            </a:prstGeom>
            <a:noFill/>
            <a:ln>
              <a:noFill/>
            </a:ln>
          </p:spPr>
        </p:pic>
        <p:pic>
          <p:nvPicPr>
            <p:cNvPr id="221" name="Google Shape;221;p20"/>
            <p:cNvPicPr preferRelativeResize="0"/>
            <p:nvPr/>
          </p:nvPicPr>
          <p:blipFill>
            <a:blip r:embed="rId7">
              <a:alphaModFix/>
            </a:blip>
            <a:stretch>
              <a:fillRect/>
            </a:stretch>
          </p:blipFill>
          <p:spPr>
            <a:xfrm>
              <a:off x="9206126"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pos="5083">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Cover slide 2">
  <p:cSld name="BLANK_1">
    <p:spTree>
      <p:nvGrpSpPr>
        <p:cNvPr id="1" name="Shape 18"/>
        <p:cNvGrpSpPr/>
        <p:nvPr/>
      </p:nvGrpSpPr>
      <p:grpSpPr>
        <a:xfrm>
          <a:off x="0" y="0"/>
          <a:ext cx="0" cy="0"/>
          <a:chOff x="0" y="0"/>
          <a:chExt cx="0" cy="0"/>
        </a:xfrm>
      </p:grpSpPr>
      <p:pic>
        <p:nvPicPr>
          <p:cNvPr id="19" name="Google Shape;19;p3" descr="Afbeelding met vectorafbeeldingen&#10;&#10;Automatisch gegenereerde beschrijving"/>
          <p:cNvPicPr preferRelativeResize="0"/>
          <p:nvPr/>
        </p:nvPicPr>
        <p:blipFill rotWithShape="1">
          <a:blip r:embed="rId2">
            <a:alphaModFix/>
          </a:blip>
          <a:srcRect/>
          <a:stretch/>
        </p:blipFill>
        <p:spPr>
          <a:xfrm>
            <a:off x="0" y="0"/>
            <a:ext cx="12192000" cy="6857999"/>
          </a:xfrm>
          <a:prstGeom prst="rect">
            <a:avLst/>
          </a:prstGeom>
          <a:noFill/>
          <a:ln w="9525" cap="flat" cmpd="sng">
            <a:solidFill>
              <a:srgbClr val="FFFFFF"/>
            </a:solidFill>
            <a:prstDash val="solid"/>
            <a:round/>
            <a:headEnd type="none" w="sm" len="sm"/>
            <a:tailEnd type="none" w="sm" len="sm"/>
          </a:ln>
        </p:spPr>
      </p:pic>
      <p:pic>
        <p:nvPicPr>
          <p:cNvPr id="20" name="Google Shape;20;p3"/>
          <p:cNvPicPr preferRelativeResize="0"/>
          <p:nvPr/>
        </p:nvPicPr>
        <p:blipFill rotWithShape="1">
          <a:blip r:embed="rId3">
            <a:alphaModFix/>
          </a:blip>
          <a:srcRect/>
          <a:stretch/>
        </p:blipFill>
        <p:spPr>
          <a:xfrm>
            <a:off x="9657455" y="571115"/>
            <a:ext cx="1907998" cy="575254"/>
          </a:xfrm>
          <a:prstGeom prst="rect">
            <a:avLst/>
          </a:prstGeom>
          <a:noFill/>
          <a:ln>
            <a:noFill/>
          </a:ln>
        </p:spPr>
      </p:pic>
      <p:sp>
        <p:nvSpPr>
          <p:cNvPr id="21" name="Google Shape;21;p3"/>
          <p:cNvSpPr txBox="1">
            <a:spLocks noGrp="1"/>
          </p:cNvSpPr>
          <p:nvPr>
            <p:ph type="title"/>
          </p:nvPr>
        </p:nvSpPr>
        <p:spPr>
          <a:xfrm>
            <a:off x="702750" y="2945071"/>
            <a:ext cx="11296200" cy="1382700"/>
          </a:xfrm>
          <a:prstGeom prst="rect">
            <a:avLst/>
          </a:prstGeom>
        </p:spPr>
        <p:txBody>
          <a:bodyPr spcFirstLastPara="1" wrap="square" lIns="0" tIns="0" rIns="0" bIns="0" anchor="t" anchorCtr="0">
            <a:noAutofit/>
          </a:bodyPr>
          <a:lstStyle>
            <a:lvl1pPr lvl="0" rtl="0">
              <a:spcBef>
                <a:spcPts val="0"/>
              </a:spcBef>
              <a:spcAft>
                <a:spcPts val="0"/>
              </a:spcAft>
              <a:buNone/>
              <a:defRPr sz="60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 name="Google Shape;22;p3"/>
          <p:cNvSpPr txBox="1">
            <a:spLocks noGrp="1"/>
          </p:cNvSpPr>
          <p:nvPr>
            <p:ph type="subTitle" idx="1"/>
          </p:nvPr>
        </p:nvSpPr>
        <p:spPr>
          <a:xfrm>
            <a:off x="702750" y="3918900"/>
            <a:ext cx="10314900" cy="435000"/>
          </a:xfrm>
          <a:prstGeom prst="rect">
            <a:avLst/>
          </a:prstGeom>
        </p:spPr>
        <p:txBody>
          <a:bodyPr spcFirstLastPara="1" wrap="square" lIns="0" tIns="0" rIns="0" bIns="0" anchor="t" anchorCtr="0">
            <a:noAutofit/>
          </a:bodyPr>
          <a:lstStyle>
            <a:lvl1pPr lvl="0" rtl="0">
              <a:spcBef>
                <a:spcPts val="0"/>
              </a:spcBef>
              <a:spcAft>
                <a:spcPts val="0"/>
              </a:spcAft>
              <a:buNone/>
              <a:defRPr sz="24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2_Text slide with 4 images_Left">
  <p:cSld name="CUSTOM_3_1_2">
    <p:spTree>
      <p:nvGrpSpPr>
        <p:cNvPr id="1" name="Shape 222"/>
        <p:cNvGrpSpPr/>
        <p:nvPr/>
      </p:nvGrpSpPr>
      <p:grpSpPr>
        <a:xfrm>
          <a:off x="0" y="0"/>
          <a:ext cx="0" cy="0"/>
          <a:chOff x="0" y="0"/>
          <a:chExt cx="0" cy="0"/>
        </a:xfrm>
      </p:grpSpPr>
      <p:sp>
        <p:nvSpPr>
          <p:cNvPr id="223" name="Google Shape;223;p21"/>
          <p:cNvSpPr txBox="1">
            <a:spLocks noGrp="1"/>
          </p:cNvSpPr>
          <p:nvPr>
            <p:ph type="subTitle" idx="1"/>
          </p:nvPr>
        </p:nvSpPr>
        <p:spPr>
          <a:xfrm>
            <a:off x="591675" y="565425"/>
            <a:ext cx="3356400" cy="24915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24" name="Google Shape;224;p21"/>
          <p:cNvSpPr txBox="1">
            <a:spLocks noGrp="1"/>
          </p:cNvSpPr>
          <p:nvPr>
            <p:ph type="body" idx="2"/>
          </p:nvPr>
        </p:nvSpPr>
        <p:spPr>
          <a:xfrm>
            <a:off x="8070025" y="2416750"/>
            <a:ext cx="2980500" cy="32472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225" name="Google Shape;225;p21"/>
          <p:cNvSpPr txBox="1">
            <a:spLocks noGrp="1"/>
          </p:cNvSpPr>
          <p:nvPr>
            <p:ph type="title"/>
          </p:nvPr>
        </p:nvSpPr>
        <p:spPr>
          <a:xfrm>
            <a:off x="8070024" y="1150600"/>
            <a:ext cx="2980500" cy="989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6" name="Google Shape;226;p21"/>
          <p:cNvSpPr txBox="1">
            <a:spLocks noGrp="1"/>
          </p:cNvSpPr>
          <p:nvPr>
            <p:ph type="subTitle" idx="3"/>
          </p:nvPr>
        </p:nvSpPr>
        <p:spPr>
          <a:xfrm>
            <a:off x="8070025" y="566150"/>
            <a:ext cx="29805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7" name="Google Shape;227;p21"/>
          <p:cNvSpPr txBox="1">
            <a:spLocks noGrp="1"/>
          </p:cNvSpPr>
          <p:nvPr>
            <p:ph type="title" idx="4"/>
          </p:nvPr>
        </p:nvSpPr>
        <p:spPr>
          <a:xfrm>
            <a:off x="606975" y="251362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8" name="Google Shape;228;p21"/>
          <p:cNvSpPr txBox="1">
            <a:spLocks noGrp="1"/>
          </p:cNvSpPr>
          <p:nvPr>
            <p:ph type="title" idx="5"/>
          </p:nvPr>
        </p:nvSpPr>
        <p:spPr>
          <a:xfrm>
            <a:off x="4030375" y="251362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9" name="Google Shape;229;p21"/>
          <p:cNvSpPr txBox="1">
            <a:spLocks noGrp="1"/>
          </p:cNvSpPr>
          <p:nvPr>
            <p:ph type="title" idx="6"/>
          </p:nvPr>
        </p:nvSpPr>
        <p:spPr>
          <a:xfrm>
            <a:off x="606975" y="508387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30" name="Google Shape;230;p21"/>
          <p:cNvSpPr txBox="1">
            <a:spLocks noGrp="1"/>
          </p:cNvSpPr>
          <p:nvPr>
            <p:ph type="title" idx="7"/>
          </p:nvPr>
        </p:nvSpPr>
        <p:spPr>
          <a:xfrm>
            <a:off x="4030375" y="5083875"/>
            <a:ext cx="20004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231" name="Google Shape;231;p21"/>
          <p:cNvGrpSpPr/>
          <p:nvPr/>
        </p:nvGrpSpPr>
        <p:grpSpPr>
          <a:xfrm>
            <a:off x="9206126" y="5057049"/>
            <a:ext cx="2991574" cy="1800946"/>
            <a:chOff x="9206126" y="5057049"/>
            <a:chExt cx="2991574" cy="1800946"/>
          </a:xfrm>
        </p:grpSpPr>
        <p:pic>
          <p:nvPicPr>
            <p:cNvPr id="232" name="Google Shape;232;p21"/>
            <p:cNvPicPr preferRelativeResize="0"/>
            <p:nvPr/>
          </p:nvPicPr>
          <p:blipFill rotWithShape="1">
            <a:blip r:embed="rId2">
              <a:alphaModFix/>
            </a:blip>
            <a:srcRect l="38396" t="-7840" r="-2433" b="26592"/>
            <a:stretch/>
          </p:blipFill>
          <p:spPr>
            <a:xfrm flipH="1">
              <a:off x="10190380" y="5057049"/>
              <a:ext cx="2007320" cy="1800946"/>
            </a:xfrm>
            <a:prstGeom prst="rect">
              <a:avLst/>
            </a:prstGeom>
            <a:noFill/>
            <a:ln>
              <a:noFill/>
            </a:ln>
          </p:spPr>
        </p:pic>
        <p:pic>
          <p:nvPicPr>
            <p:cNvPr id="233" name="Google Shape;233;p21"/>
            <p:cNvPicPr preferRelativeResize="0"/>
            <p:nvPr/>
          </p:nvPicPr>
          <p:blipFill>
            <a:blip r:embed="rId3">
              <a:alphaModFix/>
            </a:blip>
            <a:stretch>
              <a:fillRect/>
            </a:stretch>
          </p:blipFill>
          <p:spPr>
            <a:xfrm>
              <a:off x="9206126" y="6002604"/>
              <a:ext cx="1653853" cy="519189"/>
            </a:xfrm>
            <a:prstGeom prst="rect">
              <a:avLst/>
            </a:prstGeom>
            <a:noFill/>
            <a:ln>
              <a:noFill/>
            </a:ln>
          </p:spPr>
        </p:pic>
      </p:grpSp>
      <p:sp>
        <p:nvSpPr>
          <p:cNvPr id="234" name="Google Shape;234;p21"/>
          <p:cNvSpPr txBox="1">
            <a:spLocks noGrp="1"/>
          </p:cNvSpPr>
          <p:nvPr>
            <p:ph type="subTitle" idx="8"/>
          </p:nvPr>
        </p:nvSpPr>
        <p:spPr>
          <a:xfrm>
            <a:off x="4030375" y="565425"/>
            <a:ext cx="3356400" cy="24915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35" name="Google Shape;235;p21"/>
          <p:cNvSpPr txBox="1">
            <a:spLocks noGrp="1"/>
          </p:cNvSpPr>
          <p:nvPr>
            <p:ph type="subTitle" idx="9"/>
          </p:nvPr>
        </p:nvSpPr>
        <p:spPr>
          <a:xfrm>
            <a:off x="4030375" y="3172525"/>
            <a:ext cx="3356400" cy="24915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36" name="Google Shape;236;p21"/>
          <p:cNvSpPr txBox="1">
            <a:spLocks noGrp="1"/>
          </p:cNvSpPr>
          <p:nvPr>
            <p:ph type="subTitle" idx="13"/>
          </p:nvPr>
        </p:nvSpPr>
        <p:spPr>
          <a:xfrm>
            <a:off x="591675" y="3172525"/>
            <a:ext cx="3356400" cy="24915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pos="5083">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1_Graph/infographic slide with text">
  <p:cSld name="CUSTOM_3_1_1">
    <p:spTree>
      <p:nvGrpSpPr>
        <p:cNvPr id="1" name="Shape 237"/>
        <p:cNvGrpSpPr/>
        <p:nvPr/>
      </p:nvGrpSpPr>
      <p:grpSpPr>
        <a:xfrm>
          <a:off x="0" y="0"/>
          <a:ext cx="0" cy="0"/>
          <a:chOff x="0" y="0"/>
          <a:chExt cx="0" cy="0"/>
        </a:xfrm>
      </p:grpSpPr>
      <p:sp>
        <p:nvSpPr>
          <p:cNvPr id="238" name="Google Shape;238;p22"/>
          <p:cNvSpPr txBox="1">
            <a:spLocks noGrp="1"/>
          </p:cNvSpPr>
          <p:nvPr>
            <p:ph type="subTitle" idx="1"/>
          </p:nvPr>
        </p:nvSpPr>
        <p:spPr>
          <a:xfrm>
            <a:off x="628175" y="565425"/>
            <a:ext cx="6450000" cy="48219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39" name="Google Shape;239;p22"/>
          <p:cNvSpPr txBox="1">
            <a:spLocks noGrp="1"/>
          </p:cNvSpPr>
          <p:nvPr>
            <p:ph type="body" idx="2"/>
          </p:nvPr>
        </p:nvSpPr>
        <p:spPr>
          <a:xfrm>
            <a:off x="8070025" y="2416750"/>
            <a:ext cx="3561300" cy="32472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grpSp>
        <p:nvGrpSpPr>
          <p:cNvPr id="240" name="Google Shape;240;p22"/>
          <p:cNvGrpSpPr/>
          <p:nvPr/>
        </p:nvGrpSpPr>
        <p:grpSpPr>
          <a:xfrm>
            <a:off x="9211613" y="5109375"/>
            <a:ext cx="2980616" cy="1748624"/>
            <a:chOff x="9211388" y="5101350"/>
            <a:chExt cx="2980616" cy="1748624"/>
          </a:xfrm>
        </p:grpSpPr>
        <p:pic>
          <p:nvPicPr>
            <p:cNvPr id="241" name="Google Shape;241;p22"/>
            <p:cNvPicPr preferRelativeResize="0"/>
            <p:nvPr/>
          </p:nvPicPr>
          <p:blipFill rotWithShape="1">
            <a:blip r:embed="rId2">
              <a:alphaModFix/>
            </a:blip>
            <a:srcRect l="-136" r="35070" b="21110"/>
            <a:stretch/>
          </p:blipFill>
          <p:spPr>
            <a:xfrm>
              <a:off x="10152425" y="5101350"/>
              <a:ext cx="2039579" cy="1748624"/>
            </a:xfrm>
            <a:prstGeom prst="rect">
              <a:avLst/>
            </a:prstGeom>
            <a:noFill/>
            <a:ln>
              <a:noFill/>
            </a:ln>
          </p:spPr>
        </p:pic>
        <p:pic>
          <p:nvPicPr>
            <p:cNvPr id="242" name="Google Shape;242;p22"/>
            <p:cNvPicPr preferRelativeResize="0"/>
            <p:nvPr/>
          </p:nvPicPr>
          <p:blipFill>
            <a:blip r:embed="rId3">
              <a:alphaModFix/>
            </a:blip>
            <a:stretch>
              <a:fillRect/>
            </a:stretch>
          </p:blipFill>
          <p:spPr>
            <a:xfrm>
              <a:off x="9211388" y="6002604"/>
              <a:ext cx="1653853" cy="519189"/>
            </a:xfrm>
            <a:prstGeom prst="rect">
              <a:avLst/>
            </a:prstGeom>
            <a:noFill/>
            <a:ln>
              <a:noFill/>
            </a:ln>
          </p:spPr>
        </p:pic>
      </p:grpSp>
      <p:sp>
        <p:nvSpPr>
          <p:cNvPr id="243" name="Google Shape;243;p22"/>
          <p:cNvSpPr txBox="1">
            <a:spLocks noGrp="1"/>
          </p:cNvSpPr>
          <p:nvPr>
            <p:ph type="title"/>
          </p:nvPr>
        </p:nvSpPr>
        <p:spPr>
          <a:xfrm>
            <a:off x="8070025" y="1150600"/>
            <a:ext cx="3561300" cy="989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4" name="Google Shape;244;p22"/>
          <p:cNvSpPr txBox="1">
            <a:spLocks noGrp="1"/>
          </p:cNvSpPr>
          <p:nvPr>
            <p:ph type="subTitle" idx="3"/>
          </p:nvPr>
        </p:nvSpPr>
        <p:spPr>
          <a:xfrm>
            <a:off x="8070025" y="566150"/>
            <a:ext cx="35613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pos="5083">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0_Picture slide with text_1">
  <p:cSld name="CUSTOM_3_1_1_2">
    <p:spTree>
      <p:nvGrpSpPr>
        <p:cNvPr id="1" name="Shape 245"/>
        <p:cNvGrpSpPr/>
        <p:nvPr/>
      </p:nvGrpSpPr>
      <p:grpSpPr>
        <a:xfrm>
          <a:off x="0" y="0"/>
          <a:ext cx="0" cy="0"/>
          <a:chOff x="0" y="0"/>
          <a:chExt cx="0" cy="0"/>
        </a:xfrm>
      </p:grpSpPr>
      <p:sp>
        <p:nvSpPr>
          <p:cNvPr id="246" name="Google Shape;246;p23"/>
          <p:cNvSpPr txBox="1">
            <a:spLocks noGrp="1"/>
          </p:cNvSpPr>
          <p:nvPr>
            <p:ph type="subTitle" idx="1"/>
          </p:nvPr>
        </p:nvSpPr>
        <p:spPr>
          <a:xfrm>
            <a:off x="628175" y="565425"/>
            <a:ext cx="6450000" cy="48219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7" name="Google Shape;247;p23"/>
          <p:cNvSpPr txBox="1">
            <a:spLocks noGrp="1"/>
          </p:cNvSpPr>
          <p:nvPr>
            <p:ph type="body" idx="2"/>
          </p:nvPr>
        </p:nvSpPr>
        <p:spPr>
          <a:xfrm>
            <a:off x="8070025" y="2416750"/>
            <a:ext cx="3561300" cy="3247200"/>
          </a:xfrm>
          <a:prstGeom prst="rect">
            <a:avLst/>
          </a:prstGeom>
        </p:spPr>
        <p:txBody>
          <a:bodyPr spcFirstLastPara="1" wrap="square" lIns="0" tIns="0" rIns="0" bIns="0" anchor="t" anchorCtr="0">
            <a:noAutofit/>
          </a:bodyPr>
          <a:lstStyle>
            <a:lvl1pPr marL="457200" lvl="0"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grpSp>
        <p:nvGrpSpPr>
          <p:cNvPr id="248" name="Google Shape;248;p23"/>
          <p:cNvGrpSpPr/>
          <p:nvPr/>
        </p:nvGrpSpPr>
        <p:grpSpPr>
          <a:xfrm>
            <a:off x="9211613" y="5109375"/>
            <a:ext cx="2980616" cy="1748624"/>
            <a:chOff x="9211388" y="5101350"/>
            <a:chExt cx="2980616" cy="1748624"/>
          </a:xfrm>
        </p:grpSpPr>
        <p:pic>
          <p:nvPicPr>
            <p:cNvPr id="249" name="Google Shape;249;p23"/>
            <p:cNvPicPr preferRelativeResize="0"/>
            <p:nvPr/>
          </p:nvPicPr>
          <p:blipFill rotWithShape="1">
            <a:blip r:embed="rId2">
              <a:alphaModFix/>
            </a:blip>
            <a:srcRect l="-136" r="35070" b="21110"/>
            <a:stretch/>
          </p:blipFill>
          <p:spPr>
            <a:xfrm>
              <a:off x="10152425" y="5101350"/>
              <a:ext cx="2039579" cy="1748624"/>
            </a:xfrm>
            <a:prstGeom prst="rect">
              <a:avLst/>
            </a:prstGeom>
            <a:noFill/>
            <a:ln>
              <a:noFill/>
            </a:ln>
          </p:spPr>
        </p:pic>
        <p:pic>
          <p:nvPicPr>
            <p:cNvPr id="250" name="Google Shape;250;p23"/>
            <p:cNvPicPr preferRelativeResize="0"/>
            <p:nvPr/>
          </p:nvPicPr>
          <p:blipFill>
            <a:blip r:embed="rId3">
              <a:alphaModFix/>
            </a:blip>
            <a:stretch>
              <a:fillRect/>
            </a:stretch>
          </p:blipFill>
          <p:spPr>
            <a:xfrm>
              <a:off x="9211388" y="6002604"/>
              <a:ext cx="1653853" cy="519189"/>
            </a:xfrm>
            <a:prstGeom prst="rect">
              <a:avLst/>
            </a:prstGeom>
            <a:noFill/>
            <a:ln>
              <a:noFill/>
            </a:ln>
          </p:spPr>
        </p:pic>
      </p:grpSp>
      <p:sp>
        <p:nvSpPr>
          <p:cNvPr id="251" name="Google Shape;251;p23"/>
          <p:cNvSpPr txBox="1">
            <a:spLocks noGrp="1"/>
          </p:cNvSpPr>
          <p:nvPr>
            <p:ph type="title"/>
          </p:nvPr>
        </p:nvSpPr>
        <p:spPr>
          <a:xfrm>
            <a:off x="8070025" y="1150600"/>
            <a:ext cx="3561300" cy="989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2" name="Google Shape;252;p23"/>
          <p:cNvSpPr txBox="1">
            <a:spLocks noGrp="1"/>
          </p:cNvSpPr>
          <p:nvPr>
            <p:ph type="subTitle" idx="3"/>
          </p:nvPr>
        </p:nvSpPr>
        <p:spPr>
          <a:xfrm>
            <a:off x="8070025" y="566150"/>
            <a:ext cx="35613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pos="5083">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9a_Text slide">
  <p:cSld name="CUSTOM_4">
    <p:spTree>
      <p:nvGrpSpPr>
        <p:cNvPr id="1" name="Shape 253"/>
        <p:cNvGrpSpPr/>
        <p:nvPr/>
      </p:nvGrpSpPr>
      <p:grpSpPr>
        <a:xfrm>
          <a:off x="0" y="0"/>
          <a:ext cx="0" cy="0"/>
          <a:chOff x="0" y="0"/>
          <a:chExt cx="0" cy="0"/>
        </a:xfrm>
      </p:grpSpPr>
      <p:sp>
        <p:nvSpPr>
          <p:cNvPr id="254" name="Google Shape;254;p24"/>
          <p:cNvSpPr txBox="1">
            <a:spLocks noGrp="1"/>
          </p:cNvSpPr>
          <p:nvPr>
            <p:ph type="title"/>
          </p:nvPr>
        </p:nvSpPr>
        <p:spPr>
          <a:xfrm>
            <a:off x="682175" y="1110825"/>
            <a:ext cx="7167000" cy="652800"/>
          </a:xfrm>
          <a:prstGeom prst="rect">
            <a:avLst/>
          </a:prstGeom>
        </p:spPr>
        <p:txBody>
          <a:bodyPr spcFirstLastPara="1" wrap="square" lIns="0" tIns="0" rIns="0" bIns="0" anchor="t" anchorCtr="0">
            <a:noAutofit/>
          </a:bodyPr>
          <a:lstStyle>
            <a:lvl1pPr lvl="0" rtl="0">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5" name="Google Shape;255;p24"/>
          <p:cNvSpPr txBox="1">
            <a:spLocks noGrp="1"/>
          </p:cNvSpPr>
          <p:nvPr>
            <p:ph type="subTitle" idx="1"/>
          </p:nvPr>
        </p:nvSpPr>
        <p:spPr>
          <a:xfrm>
            <a:off x="682175" y="672000"/>
            <a:ext cx="71670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6" name="Google Shape;256;p24"/>
          <p:cNvSpPr txBox="1">
            <a:spLocks noGrp="1"/>
          </p:cNvSpPr>
          <p:nvPr>
            <p:ph type="body" idx="2"/>
          </p:nvPr>
        </p:nvSpPr>
        <p:spPr>
          <a:xfrm>
            <a:off x="682175" y="2390800"/>
            <a:ext cx="7167000" cy="3414600"/>
          </a:xfrm>
          <a:prstGeom prst="rect">
            <a:avLst/>
          </a:prstGeom>
        </p:spPr>
        <p:txBody>
          <a:bodyPr spcFirstLastPara="1" wrap="square" lIns="0" tIns="0" rIns="0" bIns="0" anchor="t" anchorCtr="0">
            <a:noAutofit/>
          </a:bodyPr>
          <a:lstStyle>
            <a:lvl1pPr marL="457200" lvl="0"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grpSp>
        <p:nvGrpSpPr>
          <p:cNvPr id="257" name="Google Shape;257;p24"/>
          <p:cNvGrpSpPr/>
          <p:nvPr/>
        </p:nvGrpSpPr>
        <p:grpSpPr>
          <a:xfrm>
            <a:off x="9206113" y="5260146"/>
            <a:ext cx="2986124" cy="1597979"/>
            <a:chOff x="9206113" y="2257283"/>
            <a:chExt cx="2986124" cy="1597979"/>
          </a:xfrm>
        </p:grpSpPr>
        <p:pic>
          <p:nvPicPr>
            <p:cNvPr id="258" name="Google Shape;258;p24"/>
            <p:cNvPicPr preferRelativeResize="0"/>
            <p:nvPr/>
          </p:nvPicPr>
          <p:blipFill rotWithShape="1">
            <a:blip r:embed="rId2">
              <a:alphaModFix/>
            </a:blip>
            <a:srcRect l="-3148" r="29591" b="26443"/>
            <a:stretch/>
          </p:blipFill>
          <p:spPr>
            <a:xfrm>
              <a:off x="9931123" y="2257283"/>
              <a:ext cx="2261114" cy="1597979"/>
            </a:xfrm>
            <a:prstGeom prst="rect">
              <a:avLst/>
            </a:prstGeom>
            <a:noFill/>
            <a:ln>
              <a:noFill/>
            </a:ln>
          </p:spPr>
        </p:pic>
        <p:pic>
          <p:nvPicPr>
            <p:cNvPr id="259" name="Google Shape;259;p24"/>
            <p:cNvPicPr preferRelativeResize="0"/>
            <p:nvPr/>
          </p:nvPicPr>
          <p:blipFill>
            <a:blip r:embed="rId3">
              <a:alphaModFix/>
            </a:blip>
            <a:stretch>
              <a:fillRect/>
            </a:stretch>
          </p:blipFill>
          <p:spPr>
            <a:xfrm>
              <a:off x="9206113" y="2996666"/>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4_Text slide_2 colored boxes">
  <p:cSld name="CUSTOM_4_2">
    <p:spTree>
      <p:nvGrpSpPr>
        <p:cNvPr id="1" name="Shape 260"/>
        <p:cNvGrpSpPr/>
        <p:nvPr/>
      </p:nvGrpSpPr>
      <p:grpSpPr>
        <a:xfrm>
          <a:off x="0" y="0"/>
          <a:ext cx="0" cy="0"/>
          <a:chOff x="0" y="0"/>
          <a:chExt cx="0" cy="0"/>
        </a:xfrm>
      </p:grpSpPr>
      <p:sp>
        <p:nvSpPr>
          <p:cNvPr id="261" name="Google Shape;261;p25"/>
          <p:cNvSpPr/>
          <p:nvPr/>
        </p:nvSpPr>
        <p:spPr>
          <a:xfrm>
            <a:off x="682175" y="2077425"/>
            <a:ext cx="5231100" cy="3759300"/>
          </a:xfrm>
          <a:prstGeom prst="rect">
            <a:avLst/>
          </a:prstGeom>
          <a:solidFill>
            <a:srgbClr val="F27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5"/>
          <p:cNvSpPr txBox="1">
            <a:spLocks noGrp="1"/>
          </p:cNvSpPr>
          <p:nvPr>
            <p:ph type="title"/>
          </p:nvPr>
        </p:nvSpPr>
        <p:spPr>
          <a:xfrm>
            <a:off x="682175" y="1110825"/>
            <a:ext cx="10900200" cy="652800"/>
          </a:xfrm>
          <a:prstGeom prst="rect">
            <a:avLst/>
          </a:prstGeom>
        </p:spPr>
        <p:txBody>
          <a:bodyPr spcFirstLastPara="1" wrap="square" lIns="0" tIns="0" rIns="0" bIns="0" anchor="t" anchorCtr="0">
            <a:noAutofit/>
          </a:bodyPr>
          <a:lstStyle>
            <a:lvl1pPr lvl="0" rtl="0">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63" name="Google Shape;263;p25"/>
          <p:cNvSpPr txBox="1">
            <a:spLocks noGrp="1"/>
          </p:cNvSpPr>
          <p:nvPr>
            <p:ph type="subTitle" idx="1"/>
          </p:nvPr>
        </p:nvSpPr>
        <p:spPr>
          <a:xfrm>
            <a:off x="682175" y="672000"/>
            <a:ext cx="109002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64" name="Google Shape;264;p25"/>
          <p:cNvSpPr txBox="1">
            <a:spLocks noGrp="1"/>
          </p:cNvSpPr>
          <p:nvPr>
            <p:ph type="body" idx="2"/>
          </p:nvPr>
        </p:nvSpPr>
        <p:spPr>
          <a:xfrm>
            <a:off x="1163225" y="3501250"/>
            <a:ext cx="4269000" cy="18663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265" name="Google Shape;265;p25"/>
          <p:cNvSpPr txBox="1">
            <a:spLocks noGrp="1"/>
          </p:cNvSpPr>
          <p:nvPr>
            <p:ph type="title" idx="3"/>
          </p:nvPr>
        </p:nvSpPr>
        <p:spPr>
          <a:xfrm>
            <a:off x="1163225" y="3016425"/>
            <a:ext cx="4269000" cy="312000"/>
          </a:xfrm>
          <a:prstGeom prst="rect">
            <a:avLst/>
          </a:prstGeom>
        </p:spPr>
        <p:txBody>
          <a:bodyPr spcFirstLastPara="1" wrap="square" lIns="0" tIns="0" rIns="0" bIns="0" anchor="t" anchorCtr="0">
            <a:noAutofit/>
          </a:bodyPr>
          <a:lstStyle>
            <a:lvl1pPr lvl="0">
              <a:spcBef>
                <a:spcPts val="0"/>
              </a:spcBef>
              <a:spcAft>
                <a:spcPts val="0"/>
              </a:spcAft>
              <a:buNone/>
              <a:defRPr sz="2000" b="1"/>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66" name="Google Shape;266;p25"/>
          <p:cNvSpPr/>
          <p:nvPr/>
        </p:nvSpPr>
        <p:spPr>
          <a:xfrm>
            <a:off x="6351300" y="2077425"/>
            <a:ext cx="5231100" cy="37593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5"/>
          <p:cNvSpPr txBox="1">
            <a:spLocks noGrp="1"/>
          </p:cNvSpPr>
          <p:nvPr>
            <p:ph type="body" idx="4"/>
          </p:nvPr>
        </p:nvSpPr>
        <p:spPr>
          <a:xfrm>
            <a:off x="6832350" y="3501250"/>
            <a:ext cx="4269000" cy="18663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268" name="Google Shape;268;p25"/>
          <p:cNvSpPr txBox="1">
            <a:spLocks noGrp="1"/>
          </p:cNvSpPr>
          <p:nvPr>
            <p:ph type="title" idx="5"/>
          </p:nvPr>
        </p:nvSpPr>
        <p:spPr>
          <a:xfrm>
            <a:off x="6832350" y="3016425"/>
            <a:ext cx="4269000" cy="312000"/>
          </a:xfrm>
          <a:prstGeom prst="rect">
            <a:avLst/>
          </a:prstGeom>
        </p:spPr>
        <p:txBody>
          <a:bodyPr spcFirstLastPara="1" wrap="square" lIns="0" tIns="0" rIns="0" bIns="0" anchor="t" anchorCtr="0">
            <a:noAutofit/>
          </a:bodyPr>
          <a:lstStyle>
            <a:lvl1pPr lvl="0" rtl="0">
              <a:spcBef>
                <a:spcPts val="0"/>
              </a:spcBef>
              <a:spcAft>
                <a:spcPts val="0"/>
              </a:spcAft>
              <a:buNone/>
              <a:defRPr sz="20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269" name="Google Shape;269;p25"/>
          <p:cNvGrpSpPr/>
          <p:nvPr/>
        </p:nvGrpSpPr>
        <p:grpSpPr>
          <a:xfrm>
            <a:off x="9206113" y="5260146"/>
            <a:ext cx="2986124" cy="1597979"/>
            <a:chOff x="9206113" y="2257283"/>
            <a:chExt cx="2986124" cy="1597979"/>
          </a:xfrm>
        </p:grpSpPr>
        <p:pic>
          <p:nvPicPr>
            <p:cNvPr id="270" name="Google Shape;270;p25"/>
            <p:cNvPicPr preferRelativeResize="0"/>
            <p:nvPr/>
          </p:nvPicPr>
          <p:blipFill rotWithShape="1">
            <a:blip r:embed="rId2">
              <a:alphaModFix/>
            </a:blip>
            <a:srcRect l="-3148" r="29591" b="26443"/>
            <a:stretch/>
          </p:blipFill>
          <p:spPr>
            <a:xfrm>
              <a:off x="9931123" y="2257283"/>
              <a:ext cx="2261114" cy="1597979"/>
            </a:xfrm>
            <a:prstGeom prst="rect">
              <a:avLst/>
            </a:prstGeom>
            <a:noFill/>
            <a:ln>
              <a:noFill/>
            </a:ln>
          </p:spPr>
        </p:pic>
        <p:pic>
          <p:nvPicPr>
            <p:cNvPr id="271" name="Google Shape;271;p25"/>
            <p:cNvPicPr preferRelativeResize="0"/>
            <p:nvPr/>
          </p:nvPicPr>
          <p:blipFill>
            <a:blip r:embed="rId3">
              <a:alphaModFix/>
            </a:blip>
            <a:stretch>
              <a:fillRect/>
            </a:stretch>
          </p:blipFill>
          <p:spPr>
            <a:xfrm>
              <a:off x="9206113" y="2996666"/>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3b_Fixed_Functionalities with image and conclusion">
  <p:cSld name="CUSTOM_4_1">
    <p:spTree>
      <p:nvGrpSpPr>
        <p:cNvPr id="1" name="Shape 272"/>
        <p:cNvGrpSpPr/>
        <p:nvPr/>
      </p:nvGrpSpPr>
      <p:grpSpPr>
        <a:xfrm>
          <a:off x="0" y="0"/>
          <a:ext cx="0" cy="0"/>
          <a:chOff x="0" y="0"/>
          <a:chExt cx="0" cy="0"/>
        </a:xfrm>
      </p:grpSpPr>
      <p:sp>
        <p:nvSpPr>
          <p:cNvPr id="273" name="Google Shape;273;p26"/>
          <p:cNvSpPr txBox="1">
            <a:spLocks noGrp="1"/>
          </p:cNvSpPr>
          <p:nvPr>
            <p:ph type="title"/>
          </p:nvPr>
        </p:nvSpPr>
        <p:spPr>
          <a:xfrm>
            <a:off x="682175" y="5794925"/>
            <a:ext cx="7544100" cy="652800"/>
          </a:xfrm>
          <a:prstGeom prst="rect">
            <a:avLst/>
          </a:prstGeom>
        </p:spPr>
        <p:txBody>
          <a:bodyPr spcFirstLastPara="1" wrap="square" lIns="0" tIns="0" rIns="0" bIns="0" anchor="t" anchorCtr="0">
            <a:noAutofit/>
          </a:bodyPr>
          <a:lstStyle>
            <a:lvl1pPr lvl="0" rtl="0">
              <a:spcBef>
                <a:spcPts val="0"/>
              </a:spcBef>
              <a:spcAft>
                <a:spcPts val="0"/>
              </a:spcAft>
              <a:buNone/>
              <a:defRPr sz="3200" b="1">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4" name="Google Shape;274;p26"/>
          <p:cNvSpPr txBox="1">
            <a:spLocks noGrp="1"/>
          </p:cNvSpPr>
          <p:nvPr>
            <p:ph type="subTitle" idx="1"/>
          </p:nvPr>
        </p:nvSpPr>
        <p:spPr>
          <a:xfrm>
            <a:off x="682175" y="672000"/>
            <a:ext cx="3121500" cy="245400"/>
          </a:xfrm>
          <a:prstGeom prst="rect">
            <a:avLst/>
          </a:prstGeom>
        </p:spPr>
        <p:txBody>
          <a:bodyPr spcFirstLastPara="1" wrap="square" lIns="0" tIns="0" rIns="0" bIns="0" anchor="t" anchorCtr="0">
            <a:noAutofit/>
          </a:bodyPr>
          <a:lstStyle>
            <a:lvl1pPr lvl="0" rtl="0">
              <a:spcBef>
                <a:spcPts val="0"/>
              </a:spcBef>
              <a:spcAft>
                <a:spcPts val="0"/>
              </a:spcAft>
              <a:buNone/>
              <a:defRPr sz="1600"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5" name="Google Shape;275;p26"/>
          <p:cNvSpPr txBox="1">
            <a:spLocks noGrp="1"/>
          </p:cNvSpPr>
          <p:nvPr>
            <p:ph type="body" idx="2"/>
          </p:nvPr>
        </p:nvSpPr>
        <p:spPr>
          <a:xfrm>
            <a:off x="682175" y="1209575"/>
            <a:ext cx="3121500" cy="16374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276" name="Google Shape;276;p26"/>
          <p:cNvSpPr txBox="1">
            <a:spLocks noGrp="1"/>
          </p:cNvSpPr>
          <p:nvPr>
            <p:ph type="subTitle" idx="3"/>
          </p:nvPr>
        </p:nvSpPr>
        <p:spPr>
          <a:xfrm>
            <a:off x="8461125" y="672000"/>
            <a:ext cx="3121500" cy="245400"/>
          </a:xfrm>
          <a:prstGeom prst="rect">
            <a:avLst/>
          </a:prstGeom>
        </p:spPr>
        <p:txBody>
          <a:bodyPr spcFirstLastPara="1" wrap="square" lIns="0" tIns="0" rIns="0" bIns="0" anchor="t" anchorCtr="0">
            <a:noAutofit/>
          </a:bodyPr>
          <a:lstStyle>
            <a:lvl1pPr lvl="0" rtl="0">
              <a:spcBef>
                <a:spcPts val="0"/>
              </a:spcBef>
              <a:spcAft>
                <a:spcPts val="0"/>
              </a:spcAft>
              <a:buNone/>
              <a:defRPr sz="1600"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7" name="Google Shape;277;p26"/>
          <p:cNvSpPr txBox="1">
            <a:spLocks noGrp="1"/>
          </p:cNvSpPr>
          <p:nvPr>
            <p:ph type="body" idx="4"/>
          </p:nvPr>
        </p:nvSpPr>
        <p:spPr>
          <a:xfrm>
            <a:off x="8461125" y="1209575"/>
            <a:ext cx="3121500" cy="16374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grpSp>
        <p:nvGrpSpPr>
          <p:cNvPr id="278" name="Google Shape;278;p26"/>
          <p:cNvGrpSpPr/>
          <p:nvPr/>
        </p:nvGrpSpPr>
        <p:grpSpPr>
          <a:xfrm>
            <a:off x="4207781" y="633087"/>
            <a:ext cx="3776204" cy="2280822"/>
            <a:chOff x="3605100" y="1924500"/>
            <a:chExt cx="4981800" cy="3009000"/>
          </a:xfrm>
        </p:grpSpPr>
        <p:pic>
          <p:nvPicPr>
            <p:cNvPr id="279" name="Google Shape;279;p26"/>
            <p:cNvPicPr preferRelativeResize="0"/>
            <p:nvPr/>
          </p:nvPicPr>
          <p:blipFill rotWithShape="1">
            <a:blip r:embed="rId2">
              <a:alphaModFix/>
            </a:blip>
            <a:srcRect l="6101" t="7120" r="6110" b="5397"/>
            <a:stretch/>
          </p:blipFill>
          <p:spPr>
            <a:xfrm>
              <a:off x="4215703" y="2093012"/>
              <a:ext cx="3760596" cy="2342111"/>
            </a:xfrm>
            <a:prstGeom prst="rect">
              <a:avLst/>
            </a:prstGeom>
            <a:noFill/>
            <a:ln>
              <a:noFill/>
            </a:ln>
          </p:spPr>
        </p:pic>
        <p:pic>
          <p:nvPicPr>
            <p:cNvPr id="280" name="Google Shape;280;p26"/>
            <p:cNvPicPr preferRelativeResize="0"/>
            <p:nvPr/>
          </p:nvPicPr>
          <p:blipFill>
            <a:blip r:embed="rId3">
              <a:alphaModFix/>
            </a:blip>
            <a:stretch>
              <a:fillRect/>
            </a:stretch>
          </p:blipFill>
          <p:spPr>
            <a:xfrm>
              <a:off x="3605100" y="1924500"/>
              <a:ext cx="4981800" cy="3009000"/>
            </a:xfrm>
            <a:prstGeom prst="rect">
              <a:avLst/>
            </a:prstGeom>
            <a:noFill/>
            <a:ln>
              <a:noFill/>
            </a:ln>
          </p:spPr>
        </p:pic>
      </p:grpSp>
      <p:sp>
        <p:nvSpPr>
          <p:cNvPr id="281" name="Google Shape;281;p26"/>
          <p:cNvSpPr txBox="1">
            <a:spLocks noGrp="1"/>
          </p:cNvSpPr>
          <p:nvPr>
            <p:ph type="subTitle" idx="5"/>
          </p:nvPr>
        </p:nvSpPr>
        <p:spPr>
          <a:xfrm>
            <a:off x="682175" y="3277475"/>
            <a:ext cx="3121500" cy="245400"/>
          </a:xfrm>
          <a:prstGeom prst="rect">
            <a:avLst/>
          </a:prstGeom>
        </p:spPr>
        <p:txBody>
          <a:bodyPr spcFirstLastPara="1" wrap="square" lIns="0" tIns="0" rIns="0" bIns="0" anchor="t" anchorCtr="0">
            <a:noAutofit/>
          </a:bodyPr>
          <a:lstStyle>
            <a:lvl1pPr lvl="0" rtl="0">
              <a:spcBef>
                <a:spcPts val="0"/>
              </a:spcBef>
              <a:spcAft>
                <a:spcPts val="0"/>
              </a:spcAft>
              <a:buNone/>
              <a:defRPr sz="1600"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82" name="Google Shape;282;p26"/>
          <p:cNvSpPr txBox="1">
            <a:spLocks noGrp="1"/>
          </p:cNvSpPr>
          <p:nvPr>
            <p:ph type="body" idx="6"/>
          </p:nvPr>
        </p:nvSpPr>
        <p:spPr>
          <a:xfrm>
            <a:off x="682175" y="3815050"/>
            <a:ext cx="3121500" cy="16374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283" name="Google Shape;283;p26"/>
          <p:cNvSpPr txBox="1">
            <a:spLocks noGrp="1"/>
          </p:cNvSpPr>
          <p:nvPr>
            <p:ph type="subTitle" idx="7"/>
          </p:nvPr>
        </p:nvSpPr>
        <p:spPr>
          <a:xfrm>
            <a:off x="4611450" y="3277475"/>
            <a:ext cx="3121500" cy="245400"/>
          </a:xfrm>
          <a:prstGeom prst="rect">
            <a:avLst/>
          </a:prstGeom>
        </p:spPr>
        <p:txBody>
          <a:bodyPr spcFirstLastPara="1" wrap="square" lIns="0" tIns="0" rIns="0" bIns="0" anchor="t" anchorCtr="0">
            <a:noAutofit/>
          </a:bodyPr>
          <a:lstStyle>
            <a:lvl1pPr lvl="0" rtl="0">
              <a:spcBef>
                <a:spcPts val="0"/>
              </a:spcBef>
              <a:spcAft>
                <a:spcPts val="0"/>
              </a:spcAft>
              <a:buNone/>
              <a:defRPr sz="1600"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84" name="Google Shape;284;p26"/>
          <p:cNvSpPr txBox="1">
            <a:spLocks noGrp="1"/>
          </p:cNvSpPr>
          <p:nvPr>
            <p:ph type="body" idx="8"/>
          </p:nvPr>
        </p:nvSpPr>
        <p:spPr>
          <a:xfrm>
            <a:off x="4611450" y="3815050"/>
            <a:ext cx="3121500" cy="16374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285" name="Google Shape;285;p26"/>
          <p:cNvSpPr txBox="1">
            <a:spLocks noGrp="1"/>
          </p:cNvSpPr>
          <p:nvPr>
            <p:ph type="subTitle" idx="9"/>
          </p:nvPr>
        </p:nvSpPr>
        <p:spPr>
          <a:xfrm>
            <a:off x="8461125" y="3277475"/>
            <a:ext cx="3121500" cy="245400"/>
          </a:xfrm>
          <a:prstGeom prst="rect">
            <a:avLst/>
          </a:prstGeom>
        </p:spPr>
        <p:txBody>
          <a:bodyPr spcFirstLastPara="1" wrap="square" lIns="0" tIns="0" rIns="0" bIns="0" anchor="t" anchorCtr="0">
            <a:noAutofit/>
          </a:bodyPr>
          <a:lstStyle>
            <a:lvl1pPr lvl="0" rtl="0">
              <a:spcBef>
                <a:spcPts val="0"/>
              </a:spcBef>
              <a:spcAft>
                <a:spcPts val="0"/>
              </a:spcAft>
              <a:buNone/>
              <a:defRPr sz="1600"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86" name="Google Shape;286;p26"/>
          <p:cNvSpPr txBox="1">
            <a:spLocks noGrp="1"/>
          </p:cNvSpPr>
          <p:nvPr>
            <p:ph type="body" idx="13"/>
          </p:nvPr>
        </p:nvSpPr>
        <p:spPr>
          <a:xfrm>
            <a:off x="8461125" y="3815050"/>
            <a:ext cx="3121500" cy="16374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grpSp>
        <p:nvGrpSpPr>
          <p:cNvPr id="287" name="Google Shape;287;p26"/>
          <p:cNvGrpSpPr/>
          <p:nvPr/>
        </p:nvGrpSpPr>
        <p:grpSpPr>
          <a:xfrm>
            <a:off x="9211388" y="4955339"/>
            <a:ext cx="2980612" cy="1902651"/>
            <a:chOff x="9211613" y="4955352"/>
            <a:chExt cx="2980612" cy="1902651"/>
          </a:xfrm>
        </p:grpSpPr>
        <p:pic>
          <p:nvPicPr>
            <p:cNvPr id="288" name="Google Shape;288;p26"/>
            <p:cNvPicPr preferRelativeResize="0"/>
            <p:nvPr/>
          </p:nvPicPr>
          <p:blipFill rotWithShape="1">
            <a:blip r:embed="rId4">
              <a:alphaModFix/>
            </a:blip>
            <a:srcRect l="-8272" t="-3816" r="38405" b="21922"/>
            <a:stretch/>
          </p:blipFill>
          <p:spPr>
            <a:xfrm>
              <a:off x="9896647" y="4955352"/>
              <a:ext cx="2295579" cy="1902651"/>
            </a:xfrm>
            <a:prstGeom prst="rect">
              <a:avLst/>
            </a:prstGeom>
            <a:noFill/>
            <a:ln>
              <a:noFill/>
            </a:ln>
          </p:spPr>
        </p:pic>
        <p:pic>
          <p:nvPicPr>
            <p:cNvPr id="289" name="Google Shape;289;p26"/>
            <p:cNvPicPr preferRelativeResize="0"/>
            <p:nvPr/>
          </p:nvPicPr>
          <p:blipFill>
            <a:blip r:embed="rId5">
              <a:alphaModFix/>
            </a:blip>
            <a:stretch>
              <a:fillRect/>
            </a:stretch>
          </p:blipFill>
          <p:spPr>
            <a:xfrm>
              <a:off x="9211613"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3_Functionalities with image and conclusion">
  <p:cSld name="CUSTOM_4_1_2">
    <p:spTree>
      <p:nvGrpSpPr>
        <p:cNvPr id="1" name="Shape 290"/>
        <p:cNvGrpSpPr/>
        <p:nvPr/>
      </p:nvGrpSpPr>
      <p:grpSpPr>
        <a:xfrm>
          <a:off x="0" y="0"/>
          <a:ext cx="0" cy="0"/>
          <a:chOff x="0" y="0"/>
          <a:chExt cx="0" cy="0"/>
        </a:xfrm>
      </p:grpSpPr>
      <p:sp>
        <p:nvSpPr>
          <p:cNvPr id="291" name="Google Shape;291;p27"/>
          <p:cNvSpPr txBox="1">
            <a:spLocks noGrp="1"/>
          </p:cNvSpPr>
          <p:nvPr>
            <p:ph type="subTitle" idx="1"/>
          </p:nvPr>
        </p:nvSpPr>
        <p:spPr>
          <a:xfrm>
            <a:off x="4203075" y="620150"/>
            <a:ext cx="3776100" cy="22809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92" name="Google Shape;292;p27"/>
          <p:cNvSpPr txBox="1">
            <a:spLocks noGrp="1"/>
          </p:cNvSpPr>
          <p:nvPr>
            <p:ph type="title"/>
          </p:nvPr>
        </p:nvSpPr>
        <p:spPr>
          <a:xfrm>
            <a:off x="682175" y="5794925"/>
            <a:ext cx="7544100" cy="652800"/>
          </a:xfrm>
          <a:prstGeom prst="rect">
            <a:avLst/>
          </a:prstGeom>
        </p:spPr>
        <p:txBody>
          <a:bodyPr spcFirstLastPara="1" wrap="square" lIns="0" tIns="0" rIns="0" bIns="0" anchor="t" anchorCtr="0">
            <a:noAutofit/>
          </a:bodyPr>
          <a:lstStyle>
            <a:lvl1pPr lvl="0" rtl="0">
              <a:spcBef>
                <a:spcPts val="0"/>
              </a:spcBef>
              <a:spcAft>
                <a:spcPts val="0"/>
              </a:spcAft>
              <a:buNone/>
              <a:defRPr sz="3200" b="1">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3" name="Google Shape;293;p27"/>
          <p:cNvSpPr txBox="1">
            <a:spLocks noGrp="1"/>
          </p:cNvSpPr>
          <p:nvPr>
            <p:ph type="subTitle" idx="2"/>
          </p:nvPr>
        </p:nvSpPr>
        <p:spPr>
          <a:xfrm>
            <a:off x="682175" y="672000"/>
            <a:ext cx="3121500" cy="245400"/>
          </a:xfrm>
          <a:prstGeom prst="rect">
            <a:avLst/>
          </a:prstGeom>
        </p:spPr>
        <p:txBody>
          <a:bodyPr spcFirstLastPara="1" wrap="square" lIns="0" tIns="0" rIns="0" bIns="0" anchor="t" anchorCtr="0">
            <a:noAutofit/>
          </a:bodyPr>
          <a:lstStyle>
            <a:lvl1pPr lvl="0" rtl="0">
              <a:spcBef>
                <a:spcPts val="0"/>
              </a:spcBef>
              <a:spcAft>
                <a:spcPts val="0"/>
              </a:spcAft>
              <a:buNone/>
              <a:defRPr sz="1600"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4" name="Google Shape;294;p27"/>
          <p:cNvSpPr txBox="1">
            <a:spLocks noGrp="1"/>
          </p:cNvSpPr>
          <p:nvPr>
            <p:ph type="body" idx="3"/>
          </p:nvPr>
        </p:nvSpPr>
        <p:spPr>
          <a:xfrm>
            <a:off x="682175" y="1209575"/>
            <a:ext cx="3121500" cy="16374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295" name="Google Shape;295;p27"/>
          <p:cNvSpPr txBox="1">
            <a:spLocks noGrp="1"/>
          </p:cNvSpPr>
          <p:nvPr>
            <p:ph type="subTitle" idx="4"/>
          </p:nvPr>
        </p:nvSpPr>
        <p:spPr>
          <a:xfrm>
            <a:off x="8461125" y="672000"/>
            <a:ext cx="3121500" cy="245400"/>
          </a:xfrm>
          <a:prstGeom prst="rect">
            <a:avLst/>
          </a:prstGeom>
        </p:spPr>
        <p:txBody>
          <a:bodyPr spcFirstLastPara="1" wrap="square" lIns="0" tIns="0" rIns="0" bIns="0" anchor="t" anchorCtr="0">
            <a:noAutofit/>
          </a:bodyPr>
          <a:lstStyle>
            <a:lvl1pPr lvl="0" rtl="0">
              <a:spcBef>
                <a:spcPts val="0"/>
              </a:spcBef>
              <a:spcAft>
                <a:spcPts val="0"/>
              </a:spcAft>
              <a:buNone/>
              <a:defRPr sz="1600"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6" name="Google Shape;296;p27"/>
          <p:cNvSpPr txBox="1">
            <a:spLocks noGrp="1"/>
          </p:cNvSpPr>
          <p:nvPr>
            <p:ph type="body" idx="5"/>
          </p:nvPr>
        </p:nvSpPr>
        <p:spPr>
          <a:xfrm>
            <a:off x="8461125" y="1209575"/>
            <a:ext cx="3121500" cy="16374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297" name="Google Shape;297;p27"/>
          <p:cNvSpPr txBox="1">
            <a:spLocks noGrp="1"/>
          </p:cNvSpPr>
          <p:nvPr>
            <p:ph type="subTitle" idx="6"/>
          </p:nvPr>
        </p:nvSpPr>
        <p:spPr>
          <a:xfrm>
            <a:off x="682175" y="3277475"/>
            <a:ext cx="3121500" cy="245400"/>
          </a:xfrm>
          <a:prstGeom prst="rect">
            <a:avLst/>
          </a:prstGeom>
        </p:spPr>
        <p:txBody>
          <a:bodyPr spcFirstLastPara="1" wrap="square" lIns="0" tIns="0" rIns="0" bIns="0" anchor="t" anchorCtr="0">
            <a:noAutofit/>
          </a:bodyPr>
          <a:lstStyle>
            <a:lvl1pPr lvl="0" rtl="0">
              <a:spcBef>
                <a:spcPts val="0"/>
              </a:spcBef>
              <a:spcAft>
                <a:spcPts val="0"/>
              </a:spcAft>
              <a:buNone/>
              <a:defRPr sz="1600"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8" name="Google Shape;298;p27"/>
          <p:cNvSpPr txBox="1">
            <a:spLocks noGrp="1"/>
          </p:cNvSpPr>
          <p:nvPr>
            <p:ph type="body" idx="7"/>
          </p:nvPr>
        </p:nvSpPr>
        <p:spPr>
          <a:xfrm>
            <a:off x="682175" y="3815050"/>
            <a:ext cx="3121500" cy="16374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299" name="Google Shape;299;p27"/>
          <p:cNvSpPr txBox="1">
            <a:spLocks noGrp="1"/>
          </p:cNvSpPr>
          <p:nvPr>
            <p:ph type="subTitle" idx="8"/>
          </p:nvPr>
        </p:nvSpPr>
        <p:spPr>
          <a:xfrm>
            <a:off x="4611450" y="3277475"/>
            <a:ext cx="3121500" cy="245400"/>
          </a:xfrm>
          <a:prstGeom prst="rect">
            <a:avLst/>
          </a:prstGeom>
        </p:spPr>
        <p:txBody>
          <a:bodyPr spcFirstLastPara="1" wrap="square" lIns="0" tIns="0" rIns="0" bIns="0" anchor="t" anchorCtr="0">
            <a:noAutofit/>
          </a:bodyPr>
          <a:lstStyle>
            <a:lvl1pPr lvl="0" rtl="0">
              <a:spcBef>
                <a:spcPts val="0"/>
              </a:spcBef>
              <a:spcAft>
                <a:spcPts val="0"/>
              </a:spcAft>
              <a:buNone/>
              <a:defRPr sz="1600"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00" name="Google Shape;300;p27"/>
          <p:cNvSpPr txBox="1">
            <a:spLocks noGrp="1"/>
          </p:cNvSpPr>
          <p:nvPr>
            <p:ph type="body" idx="9"/>
          </p:nvPr>
        </p:nvSpPr>
        <p:spPr>
          <a:xfrm>
            <a:off x="4611450" y="3815050"/>
            <a:ext cx="3121500" cy="16374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
        <p:nvSpPr>
          <p:cNvPr id="301" name="Google Shape;301;p27"/>
          <p:cNvSpPr txBox="1">
            <a:spLocks noGrp="1"/>
          </p:cNvSpPr>
          <p:nvPr>
            <p:ph type="subTitle" idx="13"/>
          </p:nvPr>
        </p:nvSpPr>
        <p:spPr>
          <a:xfrm>
            <a:off x="8461125" y="3277475"/>
            <a:ext cx="3121500" cy="245400"/>
          </a:xfrm>
          <a:prstGeom prst="rect">
            <a:avLst/>
          </a:prstGeom>
        </p:spPr>
        <p:txBody>
          <a:bodyPr spcFirstLastPara="1" wrap="square" lIns="0" tIns="0" rIns="0" bIns="0" anchor="t" anchorCtr="0">
            <a:noAutofit/>
          </a:bodyPr>
          <a:lstStyle>
            <a:lvl1pPr lvl="0" rtl="0">
              <a:spcBef>
                <a:spcPts val="0"/>
              </a:spcBef>
              <a:spcAft>
                <a:spcPts val="0"/>
              </a:spcAft>
              <a:buNone/>
              <a:defRPr sz="1600"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02" name="Google Shape;302;p27"/>
          <p:cNvSpPr txBox="1">
            <a:spLocks noGrp="1"/>
          </p:cNvSpPr>
          <p:nvPr>
            <p:ph type="body" idx="14"/>
          </p:nvPr>
        </p:nvSpPr>
        <p:spPr>
          <a:xfrm>
            <a:off x="8461125" y="3815050"/>
            <a:ext cx="3121500" cy="16374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grpSp>
        <p:nvGrpSpPr>
          <p:cNvPr id="303" name="Google Shape;303;p27"/>
          <p:cNvGrpSpPr/>
          <p:nvPr/>
        </p:nvGrpSpPr>
        <p:grpSpPr>
          <a:xfrm>
            <a:off x="9211388" y="4955339"/>
            <a:ext cx="2980612" cy="1902651"/>
            <a:chOff x="9211613" y="4955352"/>
            <a:chExt cx="2980612" cy="1902651"/>
          </a:xfrm>
        </p:grpSpPr>
        <p:pic>
          <p:nvPicPr>
            <p:cNvPr id="304" name="Google Shape;304;p27"/>
            <p:cNvPicPr preferRelativeResize="0"/>
            <p:nvPr/>
          </p:nvPicPr>
          <p:blipFill rotWithShape="1">
            <a:blip r:embed="rId2">
              <a:alphaModFix/>
            </a:blip>
            <a:srcRect l="-8272" t="-3816" r="38405" b="21922"/>
            <a:stretch/>
          </p:blipFill>
          <p:spPr>
            <a:xfrm>
              <a:off x="9896647" y="4955352"/>
              <a:ext cx="2295579" cy="1902651"/>
            </a:xfrm>
            <a:prstGeom prst="rect">
              <a:avLst/>
            </a:prstGeom>
            <a:noFill/>
            <a:ln>
              <a:noFill/>
            </a:ln>
          </p:spPr>
        </p:pic>
        <p:pic>
          <p:nvPicPr>
            <p:cNvPr id="305" name="Google Shape;305;p27"/>
            <p:cNvPicPr preferRelativeResize="0"/>
            <p:nvPr/>
          </p:nvPicPr>
          <p:blipFill>
            <a:blip r:embed="rId3">
              <a:alphaModFix/>
            </a:blip>
            <a:stretch>
              <a:fillRect/>
            </a:stretch>
          </p:blipFill>
          <p:spPr>
            <a:xfrm>
              <a:off x="9211613"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Full image with titles below">
  <p:cSld name="CUSTOM_4_1_1">
    <p:spTree>
      <p:nvGrpSpPr>
        <p:cNvPr id="1" name="Shape 306"/>
        <p:cNvGrpSpPr/>
        <p:nvPr/>
      </p:nvGrpSpPr>
      <p:grpSpPr>
        <a:xfrm>
          <a:off x="0" y="0"/>
          <a:ext cx="0" cy="0"/>
          <a:chOff x="0" y="0"/>
          <a:chExt cx="0" cy="0"/>
        </a:xfrm>
      </p:grpSpPr>
      <p:grpSp>
        <p:nvGrpSpPr>
          <p:cNvPr id="307" name="Google Shape;307;p28"/>
          <p:cNvGrpSpPr/>
          <p:nvPr/>
        </p:nvGrpSpPr>
        <p:grpSpPr>
          <a:xfrm>
            <a:off x="9206126" y="5057049"/>
            <a:ext cx="2991574" cy="1800946"/>
            <a:chOff x="9206126" y="5057049"/>
            <a:chExt cx="2991574" cy="1800946"/>
          </a:xfrm>
        </p:grpSpPr>
        <p:pic>
          <p:nvPicPr>
            <p:cNvPr id="308" name="Google Shape;308;p28"/>
            <p:cNvPicPr preferRelativeResize="0"/>
            <p:nvPr/>
          </p:nvPicPr>
          <p:blipFill rotWithShape="1">
            <a:blip r:embed="rId2">
              <a:alphaModFix/>
            </a:blip>
            <a:srcRect l="38396" t="-7840" r="-2433" b="26592"/>
            <a:stretch/>
          </p:blipFill>
          <p:spPr>
            <a:xfrm flipH="1">
              <a:off x="10190380" y="5057049"/>
              <a:ext cx="2007320" cy="1800946"/>
            </a:xfrm>
            <a:prstGeom prst="rect">
              <a:avLst/>
            </a:prstGeom>
            <a:noFill/>
            <a:ln>
              <a:noFill/>
            </a:ln>
          </p:spPr>
        </p:pic>
        <p:pic>
          <p:nvPicPr>
            <p:cNvPr id="309" name="Google Shape;309;p28"/>
            <p:cNvPicPr preferRelativeResize="0"/>
            <p:nvPr/>
          </p:nvPicPr>
          <p:blipFill>
            <a:blip r:embed="rId3">
              <a:alphaModFix/>
            </a:blip>
            <a:stretch>
              <a:fillRect/>
            </a:stretch>
          </p:blipFill>
          <p:spPr>
            <a:xfrm>
              <a:off x="9206126" y="6002604"/>
              <a:ext cx="1653853" cy="519189"/>
            </a:xfrm>
            <a:prstGeom prst="rect">
              <a:avLst/>
            </a:prstGeom>
            <a:noFill/>
            <a:ln>
              <a:noFill/>
            </a:ln>
          </p:spPr>
        </p:pic>
      </p:grpSp>
      <p:sp>
        <p:nvSpPr>
          <p:cNvPr id="310" name="Google Shape;310;p28"/>
          <p:cNvSpPr txBox="1">
            <a:spLocks noGrp="1"/>
          </p:cNvSpPr>
          <p:nvPr>
            <p:ph type="title"/>
          </p:nvPr>
        </p:nvSpPr>
        <p:spPr>
          <a:xfrm>
            <a:off x="609600" y="5132700"/>
            <a:ext cx="7665900" cy="728100"/>
          </a:xfrm>
          <a:prstGeom prst="rect">
            <a:avLst/>
          </a:prstGeom>
          <a:gradFill>
            <a:gsLst>
              <a:gs pos="0">
                <a:srgbClr val="E73D21"/>
              </a:gs>
              <a:gs pos="100000">
                <a:srgbClr val="F27321"/>
              </a:gs>
            </a:gsLst>
            <a:lin ang="0" scaled="0"/>
          </a:gradFill>
        </p:spPr>
        <p:txBody>
          <a:bodyPr spcFirstLastPara="1" wrap="square" lIns="182875" tIns="91425" rIns="182875" bIns="91425" anchor="t" anchorCtr="0">
            <a:noAutofit/>
          </a:bodyPr>
          <a:lstStyle>
            <a:lvl1pPr lvl="0" rtl="0">
              <a:spcBef>
                <a:spcPts val="0"/>
              </a:spcBef>
              <a:spcAft>
                <a:spcPts val="0"/>
              </a:spcAft>
              <a:buNone/>
              <a:defRPr sz="32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11" name="Google Shape;311;p28"/>
          <p:cNvSpPr txBox="1">
            <a:spLocks noGrp="1"/>
          </p:cNvSpPr>
          <p:nvPr>
            <p:ph type="title" idx="2"/>
          </p:nvPr>
        </p:nvSpPr>
        <p:spPr>
          <a:xfrm>
            <a:off x="609600" y="5860800"/>
            <a:ext cx="19317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7b_Fixed_Full image with titles below">
  <p:cSld name="CUSTOM_4_1_1_2">
    <p:spTree>
      <p:nvGrpSpPr>
        <p:cNvPr id="1" name="Shape 312"/>
        <p:cNvGrpSpPr/>
        <p:nvPr/>
      </p:nvGrpSpPr>
      <p:grpSpPr>
        <a:xfrm>
          <a:off x="0" y="0"/>
          <a:ext cx="0" cy="0"/>
          <a:chOff x="0" y="0"/>
          <a:chExt cx="0" cy="0"/>
        </a:xfrm>
      </p:grpSpPr>
      <p:pic>
        <p:nvPicPr>
          <p:cNvPr id="313" name="Google Shape;313;p29"/>
          <p:cNvPicPr preferRelativeResize="0"/>
          <p:nvPr/>
        </p:nvPicPr>
        <p:blipFill rotWithShape="1">
          <a:blip r:embed="rId2">
            <a:alphaModFix/>
          </a:blip>
          <a:srcRect l="699" t="3376" r="709" b="12843"/>
          <a:stretch/>
        </p:blipFill>
        <p:spPr>
          <a:xfrm>
            <a:off x="0" y="-47200"/>
            <a:ext cx="12192000" cy="6905201"/>
          </a:xfrm>
          <a:prstGeom prst="rect">
            <a:avLst/>
          </a:prstGeom>
          <a:noFill/>
          <a:ln>
            <a:noFill/>
          </a:ln>
        </p:spPr>
      </p:pic>
      <p:grpSp>
        <p:nvGrpSpPr>
          <p:cNvPr id="314" name="Google Shape;314;p29"/>
          <p:cNvGrpSpPr/>
          <p:nvPr/>
        </p:nvGrpSpPr>
        <p:grpSpPr>
          <a:xfrm>
            <a:off x="9206126" y="5057049"/>
            <a:ext cx="2991574" cy="1800946"/>
            <a:chOff x="9206126" y="5057049"/>
            <a:chExt cx="2991574" cy="1800946"/>
          </a:xfrm>
        </p:grpSpPr>
        <p:pic>
          <p:nvPicPr>
            <p:cNvPr id="315" name="Google Shape;315;p29"/>
            <p:cNvPicPr preferRelativeResize="0"/>
            <p:nvPr/>
          </p:nvPicPr>
          <p:blipFill rotWithShape="1">
            <a:blip r:embed="rId3">
              <a:alphaModFix/>
            </a:blip>
            <a:srcRect l="38396" t="-7840" r="-2433" b="26592"/>
            <a:stretch/>
          </p:blipFill>
          <p:spPr>
            <a:xfrm flipH="1">
              <a:off x="10190380" y="5057049"/>
              <a:ext cx="2007320" cy="1800946"/>
            </a:xfrm>
            <a:prstGeom prst="rect">
              <a:avLst/>
            </a:prstGeom>
            <a:noFill/>
            <a:ln>
              <a:noFill/>
            </a:ln>
          </p:spPr>
        </p:pic>
        <p:pic>
          <p:nvPicPr>
            <p:cNvPr id="316" name="Google Shape;316;p29"/>
            <p:cNvPicPr preferRelativeResize="0"/>
            <p:nvPr/>
          </p:nvPicPr>
          <p:blipFill>
            <a:blip r:embed="rId4">
              <a:alphaModFix/>
            </a:blip>
            <a:stretch>
              <a:fillRect/>
            </a:stretch>
          </p:blipFill>
          <p:spPr>
            <a:xfrm>
              <a:off x="9206126" y="6002604"/>
              <a:ext cx="1653853" cy="519189"/>
            </a:xfrm>
            <a:prstGeom prst="rect">
              <a:avLst/>
            </a:prstGeom>
            <a:noFill/>
            <a:ln>
              <a:noFill/>
            </a:ln>
          </p:spPr>
        </p:pic>
      </p:grpSp>
      <p:sp>
        <p:nvSpPr>
          <p:cNvPr id="317" name="Google Shape;317;p29"/>
          <p:cNvSpPr txBox="1">
            <a:spLocks noGrp="1"/>
          </p:cNvSpPr>
          <p:nvPr>
            <p:ph type="title"/>
          </p:nvPr>
        </p:nvSpPr>
        <p:spPr>
          <a:xfrm>
            <a:off x="609600" y="5132700"/>
            <a:ext cx="7665900" cy="728100"/>
          </a:xfrm>
          <a:prstGeom prst="rect">
            <a:avLst/>
          </a:prstGeom>
          <a:gradFill>
            <a:gsLst>
              <a:gs pos="0">
                <a:srgbClr val="E73D21"/>
              </a:gs>
              <a:gs pos="100000">
                <a:srgbClr val="F27321"/>
              </a:gs>
            </a:gsLst>
            <a:lin ang="0" scaled="0"/>
          </a:gradFill>
        </p:spPr>
        <p:txBody>
          <a:bodyPr spcFirstLastPara="1" wrap="square" lIns="182875" tIns="91425" rIns="182875" bIns="91425" anchor="t" anchorCtr="0">
            <a:noAutofit/>
          </a:bodyPr>
          <a:lstStyle>
            <a:lvl1pPr lvl="0" rtl="0">
              <a:spcBef>
                <a:spcPts val="0"/>
              </a:spcBef>
              <a:spcAft>
                <a:spcPts val="0"/>
              </a:spcAft>
              <a:buNone/>
              <a:defRPr sz="32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18" name="Google Shape;318;p29"/>
          <p:cNvSpPr txBox="1">
            <a:spLocks noGrp="1"/>
          </p:cNvSpPr>
          <p:nvPr>
            <p:ph type="title" idx="2"/>
          </p:nvPr>
        </p:nvSpPr>
        <p:spPr>
          <a:xfrm>
            <a:off x="609600" y="5860800"/>
            <a:ext cx="1931700" cy="342600"/>
          </a:xfrm>
          <a:prstGeom prst="rect">
            <a:avLst/>
          </a:prstGeom>
          <a:gradFill>
            <a:gsLst>
              <a:gs pos="0">
                <a:srgbClr val="E73D21"/>
              </a:gs>
              <a:gs pos="100000">
                <a:srgbClr val="F27321"/>
              </a:gs>
            </a:gsLst>
            <a:lin ang="0" scaled="0"/>
          </a:gradFill>
        </p:spPr>
        <p:txBody>
          <a:bodyPr spcFirstLastPara="1" wrap="square" lIns="228600" tIns="45700" rIns="228600" bIns="137150" anchor="t" anchorCtr="0">
            <a:noAutofit/>
          </a:bodyPr>
          <a:lstStyle>
            <a:lvl1pPr lvl="0" rtl="0">
              <a:spcBef>
                <a:spcPts val="0"/>
              </a:spcBef>
              <a:spcAft>
                <a:spcPts val="0"/>
              </a:spcAft>
              <a:buNone/>
              <a:defRPr sz="16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_Full image with title above">
  <p:cSld name="CUSTOM_4_1_1_1">
    <p:spTree>
      <p:nvGrpSpPr>
        <p:cNvPr id="1" name="Shape 319"/>
        <p:cNvGrpSpPr/>
        <p:nvPr/>
      </p:nvGrpSpPr>
      <p:grpSpPr>
        <a:xfrm>
          <a:off x="0" y="0"/>
          <a:ext cx="0" cy="0"/>
          <a:chOff x="0" y="0"/>
          <a:chExt cx="0" cy="0"/>
        </a:xfrm>
      </p:grpSpPr>
      <p:sp>
        <p:nvSpPr>
          <p:cNvPr id="320" name="Google Shape;320;p30"/>
          <p:cNvSpPr txBox="1">
            <a:spLocks noGrp="1"/>
          </p:cNvSpPr>
          <p:nvPr>
            <p:ph type="title"/>
          </p:nvPr>
        </p:nvSpPr>
        <p:spPr>
          <a:xfrm>
            <a:off x="609600" y="609600"/>
            <a:ext cx="6207300" cy="728100"/>
          </a:xfrm>
          <a:prstGeom prst="rect">
            <a:avLst/>
          </a:prstGeom>
          <a:gradFill>
            <a:gsLst>
              <a:gs pos="0">
                <a:srgbClr val="E73D21"/>
              </a:gs>
              <a:gs pos="100000">
                <a:srgbClr val="F27321"/>
              </a:gs>
            </a:gsLst>
            <a:lin ang="0" scaled="0"/>
          </a:gradFill>
        </p:spPr>
        <p:txBody>
          <a:bodyPr spcFirstLastPara="1" wrap="square" lIns="182875" tIns="91425" rIns="182875" bIns="91425" anchor="t" anchorCtr="0">
            <a:noAutofit/>
          </a:bodyPr>
          <a:lstStyle>
            <a:lvl1pPr lvl="0" rtl="0">
              <a:spcBef>
                <a:spcPts val="0"/>
              </a:spcBef>
              <a:spcAft>
                <a:spcPts val="0"/>
              </a:spcAft>
              <a:buNone/>
              <a:defRPr sz="32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321" name="Google Shape;321;p30"/>
          <p:cNvGrpSpPr/>
          <p:nvPr/>
        </p:nvGrpSpPr>
        <p:grpSpPr>
          <a:xfrm>
            <a:off x="9211613" y="5109375"/>
            <a:ext cx="2980616" cy="1748624"/>
            <a:chOff x="9211388" y="5101350"/>
            <a:chExt cx="2980616" cy="1748624"/>
          </a:xfrm>
        </p:grpSpPr>
        <p:pic>
          <p:nvPicPr>
            <p:cNvPr id="322" name="Google Shape;322;p30"/>
            <p:cNvPicPr preferRelativeResize="0"/>
            <p:nvPr/>
          </p:nvPicPr>
          <p:blipFill rotWithShape="1">
            <a:blip r:embed="rId2">
              <a:alphaModFix/>
            </a:blip>
            <a:srcRect l="-136" r="35070" b="21110"/>
            <a:stretch/>
          </p:blipFill>
          <p:spPr>
            <a:xfrm>
              <a:off x="10152425" y="5101350"/>
              <a:ext cx="2039579" cy="1748624"/>
            </a:xfrm>
            <a:prstGeom prst="rect">
              <a:avLst/>
            </a:prstGeom>
            <a:noFill/>
            <a:ln>
              <a:noFill/>
            </a:ln>
          </p:spPr>
        </p:pic>
        <p:pic>
          <p:nvPicPr>
            <p:cNvPr id="323" name="Google Shape;323;p30"/>
            <p:cNvPicPr preferRelativeResize="0"/>
            <p:nvPr/>
          </p:nvPicPr>
          <p:blipFill>
            <a:blip r:embed="rId3">
              <a:alphaModFix/>
            </a:blip>
            <a:stretch>
              <a:fillRect/>
            </a:stretch>
          </p:blipFill>
          <p:spPr>
            <a:xfrm>
              <a:off x="9211388"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Cover slide 3">
  <p:cSld name="BLANK_1_1">
    <p:spTree>
      <p:nvGrpSpPr>
        <p:cNvPr id="1" name="Shape 23"/>
        <p:cNvGrpSpPr/>
        <p:nvPr/>
      </p:nvGrpSpPr>
      <p:grpSpPr>
        <a:xfrm>
          <a:off x="0" y="0"/>
          <a:ext cx="0" cy="0"/>
          <a:chOff x="0" y="0"/>
          <a:chExt cx="0" cy="0"/>
        </a:xfrm>
      </p:grpSpPr>
      <p:pic>
        <p:nvPicPr>
          <p:cNvPr id="24" name="Google Shape;24;p4" descr="Afbeelding met vectorafbeeldingen&#10;&#10;Automatisch gegenereerde beschrijving"/>
          <p:cNvPicPr preferRelativeResize="0"/>
          <p:nvPr/>
        </p:nvPicPr>
        <p:blipFill rotWithShape="1">
          <a:blip r:embed="rId2">
            <a:alphaModFix/>
          </a:blip>
          <a:srcRect r="-10"/>
          <a:stretch/>
        </p:blipFill>
        <p:spPr>
          <a:xfrm>
            <a:off x="0" y="-8583"/>
            <a:ext cx="12191999" cy="6866584"/>
          </a:xfrm>
          <a:prstGeom prst="rect">
            <a:avLst/>
          </a:prstGeom>
          <a:noFill/>
          <a:ln w="9525" cap="flat" cmpd="sng">
            <a:solidFill>
              <a:srgbClr val="FFFFFF"/>
            </a:solidFill>
            <a:prstDash val="solid"/>
            <a:round/>
            <a:headEnd type="none" w="sm" len="sm"/>
            <a:tailEnd type="none" w="sm" len="sm"/>
          </a:ln>
        </p:spPr>
      </p:pic>
      <p:pic>
        <p:nvPicPr>
          <p:cNvPr id="25" name="Google Shape;25;p4"/>
          <p:cNvPicPr preferRelativeResize="0"/>
          <p:nvPr/>
        </p:nvPicPr>
        <p:blipFill rotWithShape="1">
          <a:blip r:embed="rId3">
            <a:alphaModFix/>
          </a:blip>
          <a:srcRect/>
          <a:stretch/>
        </p:blipFill>
        <p:spPr>
          <a:xfrm>
            <a:off x="9657455" y="571115"/>
            <a:ext cx="1907998" cy="575254"/>
          </a:xfrm>
          <a:prstGeom prst="rect">
            <a:avLst/>
          </a:prstGeom>
          <a:noFill/>
          <a:ln>
            <a:noFill/>
          </a:ln>
        </p:spPr>
      </p:pic>
      <p:sp>
        <p:nvSpPr>
          <p:cNvPr id="26" name="Google Shape;26;p4"/>
          <p:cNvSpPr txBox="1">
            <a:spLocks noGrp="1"/>
          </p:cNvSpPr>
          <p:nvPr>
            <p:ph type="title"/>
          </p:nvPr>
        </p:nvSpPr>
        <p:spPr>
          <a:xfrm>
            <a:off x="702750" y="2945071"/>
            <a:ext cx="11296200" cy="1382700"/>
          </a:xfrm>
          <a:prstGeom prst="rect">
            <a:avLst/>
          </a:prstGeom>
        </p:spPr>
        <p:txBody>
          <a:bodyPr spcFirstLastPara="1" wrap="square" lIns="0" tIns="0" rIns="0" bIns="0" anchor="t" anchorCtr="0">
            <a:noAutofit/>
          </a:bodyPr>
          <a:lstStyle>
            <a:lvl1pPr lvl="0" rtl="0">
              <a:spcBef>
                <a:spcPts val="0"/>
              </a:spcBef>
              <a:spcAft>
                <a:spcPts val="0"/>
              </a:spcAft>
              <a:buNone/>
              <a:defRPr sz="60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 name="Google Shape;27;p4"/>
          <p:cNvSpPr txBox="1">
            <a:spLocks noGrp="1"/>
          </p:cNvSpPr>
          <p:nvPr>
            <p:ph type="subTitle" idx="1"/>
          </p:nvPr>
        </p:nvSpPr>
        <p:spPr>
          <a:xfrm>
            <a:off x="702750" y="3918900"/>
            <a:ext cx="10314900" cy="435000"/>
          </a:xfrm>
          <a:prstGeom prst="rect">
            <a:avLst/>
          </a:prstGeom>
        </p:spPr>
        <p:txBody>
          <a:bodyPr spcFirstLastPara="1" wrap="square" lIns="0" tIns="0" rIns="0" bIns="0" anchor="t" anchorCtr="0">
            <a:noAutofit/>
          </a:bodyPr>
          <a:lstStyle>
            <a:lvl1pPr lvl="0" rtl="0">
              <a:spcBef>
                <a:spcPts val="0"/>
              </a:spcBef>
              <a:spcAft>
                <a:spcPts val="0"/>
              </a:spcAft>
              <a:buNone/>
              <a:defRPr sz="24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b_Fixed_Full image with title above ">
  <p:cSld name="CUSTOM_4_1_1_1_2">
    <p:spTree>
      <p:nvGrpSpPr>
        <p:cNvPr id="1" name="Shape 324"/>
        <p:cNvGrpSpPr/>
        <p:nvPr/>
      </p:nvGrpSpPr>
      <p:grpSpPr>
        <a:xfrm>
          <a:off x="0" y="0"/>
          <a:ext cx="0" cy="0"/>
          <a:chOff x="0" y="0"/>
          <a:chExt cx="0" cy="0"/>
        </a:xfrm>
      </p:grpSpPr>
      <p:pic>
        <p:nvPicPr>
          <p:cNvPr id="325" name="Google Shape;325;p31"/>
          <p:cNvPicPr preferRelativeResize="0"/>
          <p:nvPr/>
        </p:nvPicPr>
        <p:blipFill rotWithShape="1">
          <a:blip r:embed="rId2">
            <a:alphaModFix/>
          </a:blip>
          <a:srcRect t="7511" b="7511"/>
          <a:stretch/>
        </p:blipFill>
        <p:spPr>
          <a:xfrm>
            <a:off x="0" y="-47200"/>
            <a:ext cx="12192000" cy="6905201"/>
          </a:xfrm>
          <a:prstGeom prst="rect">
            <a:avLst/>
          </a:prstGeom>
          <a:noFill/>
          <a:ln>
            <a:noFill/>
          </a:ln>
        </p:spPr>
      </p:pic>
      <p:sp>
        <p:nvSpPr>
          <p:cNvPr id="326" name="Google Shape;326;p31"/>
          <p:cNvSpPr txBox="1">
            <a:spLocks noGrp="1"/>
          </p:cNvSpPr>
          <p:nvPr>
            <p:ph type="title"/>
          </p:nvPr>
        </p:nvSpPr>
        <p:spPr>
          <a:xfrm>
            <a:off x="609600" y="609600"/>
            <a:ext cx="6207300" cy="728100"/>
          </a:xfrm>
          <a:prstGeom prst="rect">
            <a:avLst/>
          </a:prstGeom>
          <a:gradFill>
            <a:gsLst>
              <a:gs pos="0">
                <a:srgbClr val="E73D21"/>
              </a:gs>
              <a:gs pos="100000">
                <a:srgbClr val="F27321"/>
              </a:gs>
            </a:gsLst>
            <a:lin ang="0" scaled="0"/>
          </a:gradFill>
        </p:spPr>
        <p:txBody>
          <a:bodyPr spcFirstLastPara="1" wrap="square" lIns="182875" tIns="91425" rIns="182875" bIns="91425" anchor="t" anchorCtr="0">
            <a:noAutofit/>
          </a:bodyPr>
          <a:lstStyle>
            <a:lvl1pPr lvl="0" rtl="0">
              <a:spcBef>
                <a:spcPts val="0"/>
              </a:spcBef>
              <a:spcAft>
                <a:spcPts val="0"/>
              </a:spcAft>
              <a:buNone/>
              <a:defRPr sz="3200" b="1">
                <a:solidFill>
                  <a:schemeClr val="lt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327" name="Google Shape;327;p31"/>
          <p:cNvGrpSpPr/>
          <p:nvPr/>
        </p:nvGrpSpPr>
        <p:grpSpPr>
          <a:xfrm>
            <a:off x="9211613" y="5109375"/>
            <a:ext cx="2980616" cy="1748624"/>
            <a:chOff x="9211388" y="5101350"/>
            <a:chExt cx="2980616" cy="1748624"/>
          </a:xfrm>
        </p:grpSpPr>
        <p:pic>
          <p:nvPicPr>
            <p:cNvPr id="328" name="Google Shape;328;p31"/>
            <p:cNvPicPr preferRelativeResize="0"/>
            <p:nvPr/>
          </p:nvPicPr>
          <p:blipFill rotWithShape="1">
            <a:blip r:embed="rId3">
              <a:alphaModFix/>
            </a:blip>
            <a:srcRect l="-136" r="35070" b="21110"/>
            <a:stretch/>
          </p:blipFill>
          <p:spPr>
            <a:xfrm>
              <a:off x="10152425" y="5101350"/>
              <a:ext cx="2039579" cy="1748624"/>
            </a:xfrm>
            <a:prstGeom prst="rect">
              <a:avLst/>
            </a:prstGeom>
            <a:noFill/>
            <a:ln>
              <a:noFill/>
            </a:ln>
          </p:spPr>
        </p:pic>
        <p:pic>
          <p:nvPicPr>
            <p:cNvPr id="329" name="Google Shape;329;p31"/>
            <p:cNvPicPr preferRelativeResize="0"/>
            <p:nvPr/>
          </p:nvPicPr>
          <p:blipFill>
            <a:blip r:embed="rId4">
              <a:alphaModFix/>
            </a:blip>
            <a:stretch>
              <a:fillRect/>
            </a:stretch>
          </p:blipFill>
          <p:spPr>
            <a:xfrm>
              <a:off x="9211388"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9a_Full image without text">
  <p:cSld name="CUSTOM_4_1_1_1_1">
    <p:spTree>
      <p:nvGrpSpPr>
        <p:cNvPr id="1" name="Shape 330"/>
        <p:cNvGrpSpPr/>
        <p:nvPr/>
      </p:nvGrpSpPr>
      <p:grpSpPr>
        <a:xfrm>
          <a:off x="0" y="0"/>
          <a:ext cx="0" cy="0"/>
          <a:chOff x="0" y="0"/>
          <a:chExt cx="0" cy="0"/>
        </a:xfrm>
      </p:grpSpPr>
      <p:pic>
        <p:nvPicPr>
          <p:cNvPr id="331" name="Google Shape;331;p32"/>
          <p:cNvPicPr preferRelativeResize="0"/>
          <p:nvPr/>
        </p:nvPicPr>
        <p:blipFill rotWithShape="1">
          <a:blip r:embed="rId2">
            <a:alphaModFix/>
          </a:blip>
          <a:srcRect t="7511" b="7511"/>
          <a:stretch/>
        </p:blipFill>
        <p:spPr>
          <a:xfrm>
            <a:off x="0" y="-47200"/>
            <a:ext cx="12192000" cy="6905201"/>
          </a:xfrm>
          <a:prstGeom prst="rect">
            <a:avLst/>
          </a:prstGeom>
          <a:noFill/>
          <a:ln>
            <a:noFill/>
          </a:ln>
        </p:spPr>
      </p:pic>
      <p:grpSp>
        <p:nvGrpSpPr>
          <p:cNvPr id="332" name="Google Shape;332;p32"/>
          <p:cNvGrpSpPr/>
          <p:nvPr/>
        </p:nvGrpSpPr>
        <p:grpSpPr>
          <a:xfrm>
            <a:off x="9206113" y="5260146"/>
            <a:ext cx="2986124" cy="1597979"/>
            <a:chOff x="9206113" y="2257283"/>
            <a:chExt cx="2986124" cy="1597979"/>
          </a:xfrm>
        </p:grpSpPr>
        <p:pic>
          <p:nvPicPr>
            <p:cNvPr id="333" name="Google Shape;333;p32"/>
            <p:cNvPicPr preferRelativeResize="0"/>
            <p:nvPr/>
          </p:nvPicPr>
          <p:blipFill rotWithShape="1">
            <a:blip r:embed="rId3">
              <a:alphaModFix/>
            </a:blip>
            <a:srcRect l="-3148" r="29591" b="26443"/>
            <a:stretch/>
          </p:blipFill>
          <p:spPr>
            <a:xfrm>
              <a:off x="9931123" y="2257283"/>
              <a:ext cx="2261114" cy="1597979"/>
            </a:xfrm>
            <a:prstGeom prst="rect">
              <a:avLst/>
            </a:prstGeom>
            <a:noFill/>
            <a:ln>
              <a:noFill/>
            </a:ln>
          </p:spPr>
        </p:pic>
        <p:pic>
          <p:nvPicPr>
            <p:cNvPr id="334" name="Google Shape;334;p32"/>
            <p:cNvPicPr preferRelativeResize="0"/>
            <p:nvPr/>
          </p:nvPicPr>
          <p:blipFill>
            <a:blip r:embed="rId4">
              <a:alphaModFix/>
            </a:blip>
            <a:stretch>
              <a:fillRect/>
            </a:stretch>
          </p:blipFill>
          <p:spPr>
            <a:xfrm>
              <a:off x="9206113" y="2996666"/>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9b_Full image without text">
  <p:cSld name="CUSTOM_4_1_1_1_1_2">
    <p:spTree>
      <p:nvGrpSpPr>
        <p:cNvPr id="1" name="Shape 335"/>
        <p:cNvGrpSpPr/>
        <p:nvPr/>
      </p:nvGrpSpPr>
      <p:grpSpPr>
        <a:xfrm>
          <a:off x="0" y="0"/>
          <a:ext cx="0" cy="0"/>
          <a:chOff x="0" y="0"/>
          <a:chExt cx="0" cy="0"/>
        </a:xfrm>
      </p:grpSpPr>
      <p:pic>
        <p:nvPicPr>
          <p:cNvPr id="336" name="Google Shape;336;p33"/>
          <p:cNvPicPr preferRelativeResize="0"/>
          <p:nvPr/>
        </p:nvPicPr>
        <p:blipFill rotWithShape="1">
          <a:blip r:embed="rId2">
            <a:alphaModFix/>
          </a:blip>
          <a:srcRect t="7798" b="7806"/>
          <a:stretch/>
        </p:blipFill>
        <p:spPr>
          <a:xfrm>
            <a:off x="0" y="0"/>
            <a:ext cx="12192000" cy="6858000"/>
          </a:xfrm>
          <a:prstGeom prst="rect">
            <a:avLst/>
          </a:prstGeom>
          <a:solidFill>
            <a:srgbClr val="E5DAC5"/>
          </a:solidFill>
          <a:ln w="9525" cap="flat" cmpd="sng">
            <a:solidFill>
              <a:srgbClr val="FFFFFF"/>
            </a:solidFill>
            <a:prstDash val="solid"/>
            <a:round/>
            <a:headEnd type="none" w="sm" len="sm"/>
            <a:tailEnd type="none" w="sm" len="sm"/>
          </a:ln>
        </p:spPr>
      </p:pic>
      <p:grpSp>
        <p:nvGrpSpPr>
          <p:cNvPr id="337" name="Google Shape;337;p33"/>
          <p:cNvGrpSpPr/>
          <p:nvPr/>
        </p:nvGrpSpPr>
        <p:grpSpPr>
          <a:xfrm>
            <a:off x="9206113" y="5260146"/>
            <a:ext cx="2986124" cy="1597979"/>
            <a:chOff x="9206113" y="2257283"/>
            <a:chExt cx="2986124" cy="1597979"/>
          </a:xfrm>
        </p:grpSpPr>
        <p:pic>
          <p:nvPicPr>
            <p:cNvPr id="338" name="Google Shape;338;p33"/>
            <p:cNvPicPr preferRelativeResize="0"/>
            <p:nvPr/>
          </p:nvPicPr>
          <p:blipFill rotWithShape="1">
            <a:blip r:embed="rId3">
              <a:alphaModFix/>
            </a:blip>
            <a:srcRect l="-3148" r="29591" b="26443"/>
            <a:stretch/>
          </p:blipFill>
          <p:spPr>
            <a:xfrm>
              <a:off x="9931123" y="2257283"/>
              <a:ext cx="2261114" cy="1597979"/>
            </a:xfrm>
            <a:prstGeom prst="rect">
              <a:avLst/>
            </a:prstGeom>
            <a:noFill/>
            <a:ln>
              <a:noFill/>
            </a:ln>
          </p:spPr>
        </p:pic>
        <p:pic>
          <p:nvPicPr>
            <p:cNvPr id="339" name="Google Shape;339;p33"/>
            <p:cNvPicPr preferRelativeResize="0"/>
            <p:nvPr/>
          </p:nvPicPr>
          <p:blipFill>
            <a:blip r:embed="rId4">
              <a:alphaModFix/>
            </a:blip>
            <a:stretch>
              <a:fillRect/>
            </a:stretch>
          </p:blipFill>
          <p:spPr>
            <a:xfrm>
              <a:off x="9206113" y="2996666"/>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8_Yuki team image">
  <p:cSld name="CUSTOM_4_1_1_1_1_2_1">
    <p:spTree>
      <p:nvGrpSpPr>
        <p:cNvPr id="1" name="Shape 340"/>
        <p:cNvGrpSpPr/>
        <p:nvPr/>
      </p:nvGrpSpPr>
      <p:grpSpPr>
        <a:xfrm>
          <a:off x="0" y="0"/>
          <a:ext cx="0" cy="0"/>
          <a:chOff x="0" y="0"/>
          <a:chExt cx="0" cy="0"/>
        </a:xfrm>
      </p:grpSpPr>
      <p:pic>
        <p:nvPicPr>
          <p:cNvPr id="341" name="Google Shape;341;p34"/>
          <p:cNvPicPr preferRelativeResize="0"/>
          <p:nvPr/>
        </p:nvPicPr>
        <p:blipFill rotWithShape="1">
          <a:blip r:embed="rId2">
            <a:alphaModFix/>
          </a:blip>
          <a:srcRect l="9136" t="19301" r="9136" b="11690"/>
          <a:stretch/>
        </p:blipFill>
        <p:spPr>
          <a:xfrm>
            <a:off x="0" y="76200"/>
            <a:ext cx="12185700" cy="6858000"/>
          </a:xfrm>
          <a:prstGeom prst="rect">
            <a:avLst/>
          </a:prstGeom>
          <a:solidFill>
            <a:srgbClr val="E5DAC5"/>
          </a:solidFill>
          <a:ln w="9525" cap="flat" cmpd="sng">
            <a:solidFill>
              <a:srgbClr val="FFFFFF"/>
            </a:solidFill>
            <a:prstDash val="solid"/>
            <a:round/>
            <a:headEnd type="none" w="sm" len="sm"/>
            <a:tailEnd type="none" w="sm" len="sm"/>
          </a:ln>
        </p:spPr>
      </p:pic>
      <p:grpSp>
        <p:nvGrpSpPr>
          <p:cNvPr id="342" name="Google Shape;342;p34"/>
          <p:cNvGrpSpPr/>
          <p:nvPr/>
        </p:nvGrpSpPr>
        <p:grpSpPr>
          <a:xfrm>
            <a:off x="9211613" y="5109375"/>
            <a:ext cx="2980616" cy="1748624"/>
            <a:chOff x="9211388" y="5101350"/>
            <a:chExt cx="2980616" cy="1748624"/>
          </a:xfrm>
        </p:grpSpPr>
        <p:pic>
          <p:nvPicPr>
            <p:cNvPr id="343" name="Google Shape;343;p34"/>
            <p:cNvPicPr preferRelativeResize="0"/>
            <p:nvPr/>
          </p:nvPicPr>
          <p:blipFill rotWithShape="1">
            <a:blip r:embed="rId3">
              <a:alphaModFix/>
            </a:blip>
            <a:srcRect l="-136" r="35070" b="21110"/>
            <a:stretch/>
          </p:blipFill>
          <p:spPr>
            <a:xfrm>
              <a:off x="10152425" y="5101350"/>
              <a:ext cx="2039579" cy="1748624"/>
            </a:xfrm>
            <a:prstGeom prst="rect">
              <a:avLst/>
            </a:prstGeom>
            <a:noFill/>
            <a:ln>
              <a:noFill/>
            </a:ln>
          </p:spPr>
        </p:pic>
        <p:pic>
          <p:nvPicPr>
            <p:cNvPr id="344" name="Google Shape;344;p34"/>
            <p:cNvPicPr preferRelativeResize="0"/>
            <p:nvPr/>
          </p:nvPicPr>
          <p:blipFill>
            <a:blip r:embed="rId4">
              <a:alphaModFix/>
            </a:blip>
            <a:stretch>
              <a:fillRect/>
            </a:stretch>
          </p:blipFill>
          <p:spPr>
            <a:xfrm>
              <a:off x="9211388"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0a_Blank slide_Cluster 1">
  <p:cSld name="CUSTOM_4_1_1_1_1_2_1_1">
    <p:spTree>
      <p:nvGrpSpPr>
        <p:cNvPr id="1" name="Shape 345"/>
        <p:cNvGrpSpPr/>
        <p:nvPr/>
      </p:nvGrpSpPr>
      <p:grpSpPr>
        <a:xfrm>
          <a:off x="0" y="0"/>
          <a:ext cx="0" cy="0"/>
          <a:chOff x="0" y="0"/>
          <a:chExt cx="0" cy="0"/>
        </a:xfrm>
      </p:grpSpPr>
      <p:grpSp>
        <p:nvGrpSpPr>
          <p:cNvPr id="346" name="Google Shape;346;p35"/>
          <p:cNvGrpSpPr/>
          <p:nvPr/>
        </p:nvGrpSpPr>
        <p:grpSpPr>
          <a:xfrm>
            <a:off x="9211388" y="4955339"/>
            <a:ext cx="2980612" cy="1902651"/>
            <a:chOff x="9211613" y="4955352"/>
            <a:chExt cx="2980612" cy="1902651"/>
          </a:xfrm>
        </p:grpSpPr>
        <p:pic>
          <p:nvPicPr>
            <p:cNvPr id="347" name="Google Shape;347;p35"/>
            <p:cNvPicPr preferRelativeResize="0"/>
            <p:nvPr/>
          </p:nvPicPr>
          <p:blipFill rotWithShape="1">
            <a:blip r:embed="rId2">
              <a:alphaModFix/>
            </a:blip>
            <a:srcRect l="-8272" t="-3816" r="38405" b="21922"/>
            <a:stretch/>
          </p:blipFill>
          <p:spPr>
            <a:xfrm>
              <a:off x="9896647" y="4955352"/>
              <a:ext cx="2295579" cy="1902651"/>
            </a:xfrm>
            <a:prstGeom prst="rect">
              <a:avLst/>
            </a:prstGeom>
            <a:noFill/>
            <a:ln>
              <a:noFill/>
            </a:ln>
          </p:spPr>
        </p:pic>
        <p:pic>
          <p:nvPicPr>
            <p:cNvPr id="348" name="Google Shape;348;p35"/>
            <p:cNvPicPr preferRelativeResize="0"/>
            <p:nvPr/>
          </p:nvPicPr>
          <p:blipFill>
            <a:blip r:embed="rId3">
              <a:alphaModFix/>
            </a:blip>
            <a:stretch>
              <a:fillRect/>
            </a:stretch>
          </p:blipFill>
          <p:spPr>
            <a:xfrm>
              <a:off x="9211613"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0b_Blank slide_Cluster 2">
  <p:cSld name="CUSTOM_4_1_1_1_1_2_1_1_1">
    <p:spTree>
      <p:nvGrpSpPr>
        <p:cNvPr id="1" name="Shape 349"/>
        <p:cNvGrpSpPr/>
        <p:nvPr/>
      </p:nvGrpSpPr>
      <p:grpSpPr>
        <a:xfrm>
          <a:off x="0" y="0"/>
          <a:ext cx="0" cy="0"/>
          <a:chOff x="0" y="0"/>
          <a:chExt cx="0" cy="0"/>
        </a:xfrm>
      </p:grpSpPr>
      <p:grpSp>
        <p:nvGrpSpPr>
          <p:cNvPr id="350" name="Google Shape;350;p36"/>
          <p:cNvGrpSpPr/>
          <p:nvPr/>
        </p:nvGrpSpPr>
        <p:grpSpPr>
          <a:xfrm>
            <a:off x="9211613" y="5109375"/>
            <a:ext cx="2980616" cy="1748624"/>
            <a:chOff x="9211388" y="5101350"/>
            <a:chExt cx="2980616" cy="1748624"/>
          </a:xfrm>
        </p:grpSpPr>
        <p:pic>
          <p:nvPicPr>
            <p:cNvPr id="351" name="Google Shape;351;p36"/>
            <p:cNvPicPr preferRelativeResize="0"/>
            <p:nvPr/>
          </p:nvPicPr>
          <p:blipFill rotWithShape="1">
            <a:blip r:embed="rId2">
              <a:alphaModFix/>
            </a:blip>
            <a:srcRect l="-136" r="35070" b="21110"/>
            <a:stretch/>
          </p:blipFill>
          <p:spPr>
            <a:xfrm>
              <a:off x="10152425" y="5101350"/>
              <a:ext cx="2039579" cy="1748624"/>
            </a:xfrm>
            <a:prstGeom prst="rect">
              <a:avLst/>
            </a:prstGeom>
            <a:noFill/>
            <a:ln>
              <a:noFill/>
            </a:ln>
          </p:spPr>
        </p:pic>
        <p:pic>
          <p:nvPicPr>
            <p:cNvPr id="352" name="Google Shape;352;p36"/>
            <p:cNvPicPr preferRelativeResize="0"/>
            <p:nvPr/>
          </p:nvPicPr>
          <p:blipFill>
            <a:blip r:embed="rId3">
              <a:alphaModFix/>
            </a:blip>
            <a:stretch>
              <a:fillRect/>
            </a:stretch>
          </p:blipFill>
          <p:spPr>
            <a:xfrm>
              <a:off x="9211388"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0c_Blank slide_Cluster 3">
  <p:cSld name="CUSTOM_4_1_1_1_1_2_1_1_2">
    <p:spTree>
      <p:nvGrpSpPr>
        <p:cNvPr id="1" name="Shape 353"/>
        <p:cNvGrpSpPr/>
        <p:nvPr/>
      </p:nvGrpSpPr>
      <p:grpSpPr>
        <a:xfrm>
          <a:off x="0" y="0"/>
          <a:ext cx="0" cy="0"/>
          <a:chOff x="0" y="0"/>
          <a:chExt cx="0" cy="0"/>
        </a:xfrm>
      </p:grpSpPr>
      <p:grpSp>
        <p:nvGrpSpPr>
          <p:cNvPr id="354" name="Google Shape;354;p37"/>
          <p:cNvGrpSpPr/>
          <p:nvPr/>
        </p:nvGrpSpPr>
        <p:grpSpPr>
          <a:xfrm>
            <a:off x="9206113" y="5260146"/>
            <a:ext cx="2986124" cy="1597979"/>
            <a:chOff x="9206113" y="2257283"/>
            <a:chExt cx="2986124" cy="1597979"/>
          </a:xfrm>
        </p:grpSpPr>
        <p:pic>
          <p:nvPicPr>
            <p:cNvPr id="355" name="Google Shape;355;p37"/>
            <p:cNvPicPr preferRelativeResize="0"/>
            <p:nvPr/>
          </p:nvPicPr>
          <p:blipFill rotWithShape="1">
            <a:blip r:embed="rId2">
              <a:alphaModFix/>
            </a:blip>
            <a:srcRect l="-3148" r="29591" b="26443"/>
            <a:stretch/>
          </p:blipFill>
          <p:spPr>
            <a:xfrm>
              <a:off x="9931123" y="2257283"/>
              <a:ext cx="2261114" cy="1597979"/>
            </a:xfrm>
            <a:prstGeom prst="rect">
              <a:avLst/>
            </a:prstGeom>
            <a:noFill/>
            <a:ln>
              <a:noFill/>
            </a:ln>
          </p:spPr>
        </p:pic>
        <p:pic>
          <p:nvPicPr>
            <p:cNvPr id="356" name="Google Shape;356;p37"/>
            <p:cNvPicPr preferRelativeResize="0"/>
            <p:nvPr/>
          </p:nvPicPr>
          <p:blipFill>
            <a:blip r:embed="rId3">
              <a:alphaModFix/>
            </a:blip>
            <a:stretch>
              <a:fillRect/>
            </a:stretch>
          </p:blipFill>
          <p:spPr>
            <a:xfrm>
              <a:off x="9206113" y="2996666"/>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0d_Blank slide_Cluster 4">
  <p:cSld name="CUSTOM_4_1_1_1_1_2_1_1_3">
    <p:spTree>
      <p:nvGrpSpPr>
        <p:cNvPr id="1" name="Shape 357"/>
        <p:cNvGrpSpPr/>
        <p:nvPr/>
      </p:nvGrpSpPr>
      <p:grpSpPr>
        <a:xfrm>
          <a:off x="0" y="0"/>
          <a:ext cx="0" cy="0"/>
          <a:chOff x="0" y="0"/>
          <a:chExt cx="0" cy="0"/>
        </a:xfrm>
      </p:grpSpPr>
      <p:grpSp>
        <p:nvGrpSpPr>
          <p:cNvPr id="358" name="Google Shape;358;p38"/>
          <p:cNvGrpSpPr/>
          <p:nvPr/>
        </p:nvGrpSpPr>
        <p:grpSpPr>
          <a:xfrm>
            <a:off x="9200426" y="5057049"/>
            <a:ext cx="2991574" cy="1800946"/>
            <a:chOff x="9206126" y="5057049"/>
            <a:chExt cx="2991574" cy="1800946"/>
          </a:xfrm>
        </p:grpSpPr>
        <p:pic>
          <p:nvPicPr>
            <p:cNvPr id="359" name="Google Shape;359;p38"/>
            <p:cNvPicPr preferRelativeResize="0"/>
            <p:nvPr/>
          </p:nvPicPr>
          <p:blipFill rotWithShape="1">
            <a:blip r:embed="rId2">
              <a:alphaModFix/>
            </a:blip>
            <a:srcRect l="38396" t="-7840" r="-2433" b="26592"/>
            <a:stretch/>
          </p:blipFill>
          <p:spPr>
            <a:xfrm flipH="1">
              <a:off x="10190380" y="5057049"/>
              <a:ext cx="2007320" cy="1800946"/>
            </a:xfrm>
            <a:prstGeom prst="rect">
              <a:avLst/>
            </a:prstGeom>
            <a:noFill/>
            <a:ln>
              <a:noFill/>
            </a:ln>
          </p:spPr>
        </p:pic>
        <p:pic>
          <p:nvPicPr>
            <p:cNvPr id="360" name="Google Shape;360;p38"/>
            <p:cNvPicPr preferRelativeResize="0"/>
            <p:nvPr/>
          </p:nvPicPr>
          <p:blipFill>
            <a:blip r:embed="rId3">
              <a:alphaModFix/>
            </a:blip>
            <a:stretch>
              <a:fillRect/>
            </a:stretch>
          </p:blipFill>
          <p:spPr>
            <a:xfrm>
              <a:off x="9206126"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1b_Fixed_BE_Get in touch">
  <p:cSld name="CUSTOM_4_1_1_1_1_1">
    <p:spTree>
      <p:nvGrpSpPr>
        <p:cNvPr id="1" name="Shape 361"/>
        <p:cNvGrpSpPr/>
        <p:nvPr/>
      </p:nvGrpSpPr>
      <p:grpSpPr>
        <a:xfrm>
          <a:off x="0" y="0"/>
          <a:ext cx="0" cy="0"/>
          <a:chOff x="0" y="0"/>
          <a:chExt cx="0" cy="0"/>
        </a:xfrm>
      </p:grpSpPr>
      <p:pic>
        <p:nvPicPr>
          <p:cNvPr id="362" name="Google Shape;362;p39"/>
          <p:cNvPicPr preferRelativeResize="0"/>
          <p:nvPr/>
        </p:nvPicPr>
        <p:blipFill rotWithShape="1">
          <a:blip r:embed="rId2">
            <a:alphaModFix/>
          </a:blip>
          <a:srcRect l="18512" r="5832"/>
          <a:stretch/>
        </p:blipFill>
        <p:spPr>
          <a:xfrm>
            <a:off x="4407653" y="0"/>
            <a:ext cx="7784400" cy="6858000"/>
          </a:xfrm>
          <a:prstGeom prst="rect">
            <a:avLst/>
          </a:prstGeom>
          <a:solidFill>
            <a:srgbClr val="E5DAC5"/>
          </a:solidFill>
          <a:ln w="9525" cap="flat" cmpd="sng">
            <a:solidFill>
              <a:srgbClr val="FFFFFF"/>
            </a:solidFill>
            <a:prstDash val="solid"/>
            <a:round/>
            <a:headEnd type="none" w="sm" len="sm"/>
            <a:tailEnd type="none" w="sm" len="sm"/>
          </a:ln>
        </p:spPr>
      </p:pic>
      <p:grpSp>
        <p:nvGrpSpPr>
          <p:cNvPr id="363" name="Google Shape;363;p39"/>
          <p:cNvGrpSpPr/>
          <p:nvPr/>
        </p:nvGrpSpPr>
        <p:grpSpPr>
          <a:xfrm>
            <a:off x="9211388" y="4955339"/>
            <a:ext cx="2980612" cy="1902651"/>
            <a:chOff x="9211613" y="4955352"/>
            <a:chExt cx="2980612" cy="1902651"/>
          </a:xfrm>
        </p:grpSpPr>
        <p:pic>
          <p:nvPicPr>
            <p:cNvPr id="364" name="Google Shape;364;p39"/>
            <p:cNvPicPr preferRelativeResize="0"/>
            <p:nvPr/>
          </p:nvPicPr>
          <p:blipFill rotWithShape="1">
            <a:blip r:embed="rId3">
              <a:alphaModFix/>
            </a:blip>
            <a:srcRect l="-8272" t="-3816" r="38405" b="21922"/>
            <a:stretch/>
          </p:blipFill>
          <p:spPr>
            <a:xfrm>
              <a:off x="9896647" y="4955352"/>
              <a:ext cx="2295579" cy="1902651"/>
            </a:xfrm>
            <a:prstGeom prst="rect">
              <a:avLst/>
            </a:prstGeom>
            <a:noFill/>
            <a:ln>
              <a:noFill/>
            </a:ln>
          </p:spPr>
        </p:pic>
        <p:pic>
          <p:nvPicPr>
            <p:cNvPr id="365" name="Google Shape;365;p39"/>
            <p:cNvPicPr preferRelativeResize="0"/>
            <p:nvPr/>
          </p:nvPicPr>
          <p:blipFill>
            <a:blip r:embed="rId4">
              <a:alphaModFix/>
            </a:blip>
            <a:stretch>
              <a:fillRect/>
            </a:stretch>
          </p:blipFill>
          <p:spPr>
            <a:xfrm>
              <a:off x="9211613" y="6002604"/>
              <a:ext cx="1653853" cy="519189"/>
            </a:xfrm>
            <a:prstGeom prst="rect">
              <a:avLst/>
            </a:prstGeom>
            <a:noFill/>
            <a:ln>
              <a:noFill/>
            </a:ln>
          </p:spPr>
        </p:pic>
      </p:grpSp>
      <p:sp>
        <p:nvSpPr>
          <p:cNvPr id="366" name="Google Shape;366;p39"/>
          <p:cNvSpPr txBox="1"/>
          <p:nvPr/>
        </p:nvSpPr>
        <p:spPr>
          <a:xfrm>
            <a:off x="682175" y="628650"/>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a:solidFill>
                  <a:schemeClr val="accent2"/>
                </a:solidFill>
                <a:latin typeface="Helvetica Neue"/>
                <a:ea typeface="Helvetica Neue"/>
                <a:cs typeface="Helvetica Neue"/>
                <a:sym typeface="Helvetica Neue"/>
              </a:rPr>
              <a:t>Get in touch</a:t>
            </a:r>
            <a:endParaRPr sz="2000" b="1">
              <a:solidFill>
                <a:schemeClr val="accent2"/>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6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Yuki België</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Rijnkaai 37 </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2000 Antwerpen</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b="1">
                <a:solidFill>
                  <a:schemeClr val="dk1"/>
                </a:solidFill>
                <a:latin typeface="Helvetica Neue"/>
                <a:ea typeface="Helvetica Neue"/>
                <a:cs typeface="Helvetica Neue"/>
                <a:sym typeface="Helvetica Neue"/>
              </a:rPr>
              <a:t>yuki.be</a:t>
            </a:r>
            <a:endParaRPr sz="16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6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03 361 26 00</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b="1" u="sng">
                <a:solidFill>
                  <a:schemeClr val="hlink"/>
                </a:solidFill>
                <a:latin typeface="Helvetica Neue"/>
                <a:ea typeface="Helvetica Neue"/>
                <a:cs typeface="Helvetica Neue"/>
                <a:sym typeface="Helvetica Neue"/>
                <a:hlinkClick r:id="rId5"/>
              </a:rPr>
              <a:t>info@yuki.be</a:t>
            </a: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pos="396">
          <p15:clr>
            <a:srgbClr val="FA7B17"/>
          </p15:clr>
        </p15:guide>
        <p15:guide id="5" orient="horz" pos="396">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1_Get in touch slide">
  <p:cSld name="CUSTOM_4_1_1_1_1_1_2">
    <p:spTree>
      <p:nvGrpSpPr>
        <p:cNvPr id="1" name="Shape 367"/>
        <p:cNvGrpSpPr/>
        <p:nvPr/>
      </p:nvGrpSpPr>
      <p:grpSpPr>
        <a:xfrm>
          <a:off x="0" y="0"/>
          <a:ext cx="0" cy="0"/>
          <a:chOff x="0" y="0"/>
          <a:chExt cx="0" cy="0"/>
        </a:xfrm>
      </p:grpSpPr>
      <p:sp>
        <p:nvSpPr>
          <p:cNvPr id="368" name="Google Shape;368;p40"/>
          <p:cNvSpPr txBox="1">
            <a:spLocks noGrp="1"/>
          </p:cNvSpPr>
          <p:nvPr>
            <p:ph type="subTitle" idx="1"/>
          </p:nvPr>
        </p:nvSpPr>
        <p:spPr>
          <a:xfrm>
            <a:off x="4376950" y="0"/>
            <a:ext cx="7815000" cy="68580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None/>
              <a:defRPr>
                <a:latin typeface="Helvetica Neue Light"/>
                <a:ea typeface="Helvetica Neue Light"/>
                <a:cs typeface="Helvetica Neue Light"/>
                <a:sym typeface="Helvetica Neue Light"/>
              </a:defRPr>
            </a:lvl1pPr>
            <a:lvl2pPr lvl="1">
              <a:spcBef>
                <a:spcPts val="0"/>
              </a:spcBef>
              <a:spcAft>
                <a:spcPts val="0"/>
              </a:spcAft>
              <a:buNone/>
              <a:defRPr>
                <a:latin typeface="Helvetica Neue Light"/>
                <a:ea typeface="Helvetica Neue Light"/>
                <a:cs typeface="Helvetica Neue Light"/>
                <a:sym typeface="Helvetica Neue Light"/>
              </a:defRPr>
            </a:lvl2pPr>
            <a:lvl3pPr lvl="2">
              <a:spcBef>
                <a:spcPts val="0"/>
              </a:spcBef>
              <a:spcAft>
                <a:spcPts val="0"/>
              </a:spcAft>
              <a:buNone/>
              <a:defRPr>
                <a:latin typeface="Helvetica Neue Light"/>
                <a:ea typeface="Helvetica Neue Light"/>
                <a:cs typeface="Helvetica Neue Light"/>
                <a:sym typeface="Helvetica Neue Light"/>
              </a:defRPr>
            </a:lvl3pPr>
            <a:lvl4pPr lvl="3">
              <a:spcBef>
                <a:spcPts val="0"/>
              </a:spcBef>
              <a:spcAft>
                <a:spcPts val="0"/>
              </a:spcAft>
              <a:buNone/>
              <a:defRPr>
                <a:latin typeface="Helvetica Neue Light"/>
                <a:ea typeface="Helvetica Neue Light"/>
                <a:cs typeface="Helvetica Neue Light"/>
                <a:sym typeface="Helvetica Neue Light"/>
              </a:defRPr>
            </a:lvl4pPr>
            <a:lvl5pPr lvl="4">
              <a:spcBef>
                <a:spcPts val="0"/>
              </a:spcBef>
              <a:spcAft>
                <a:spcPts val="0"/>
              </a:spcAft>
              <a:buNone/>
              <a:defRPr>
                <a:latin typeface="Helvetica Neue Light"/>
                <a:ea typeface="Helvetica Neue Light"/>
                <a:cs typeface="Helvetica Neue Light"/>
                <a:sym typeface="Helvetica Neue Light"/>
              </a:defRPr>
            </a:lvl5pPr>
            <a:lvl6pPr lvl="5">
              <a:spcBef>
                <a:spcPts val="0"/>
              </a:spcBef>
              <a:spcAft>
                <a:spcPts val="0"/>
              </a:spcAft>
              <a:buNone/>
              <a:defRPr>
                <a:latin typeface="Helvetica Neue Light"/>
                <a:ea typeface="Helvetica Neue Light"/>
                <a:cs typeface="Helvetica Neue Light"/>
                <a:sym typeface="Helvetica Neue Light"/>
              </a:defRPr>
            </a:lvl6pPr>
            <a:lvl7pPr lvl="6">
              <a:spcBef>
                <a:spcPts val="0"/>
              </a:spcBef>
              <a:spcAft>
                <a:spcPts val="0"/>
              </a:spcAft>
              <a:buNone/>
              <a:defRPr>
                <a:latin typeface="Helvetica Neue Light"/>
                <a:ea typeface="Helvetica Neue Light"/>
                <a:cs typeface="Helvetica Neue Light"/>
                <a:sym typeface="Helvetica Neue Light"/>
              </a:defRPr>
            </a:lvl7pPr>
            <a:lvl8pPr lvl="7">
              <a:spcBef>
                <a:spcPts val="0"/>
              </a:spcBef>
              <a:spcAft>
                <a:spcPts val="0"/>
              </a:spcAft>
              <a:buNone/>
              <a:defRPr>
                <a:latin typeface="Helvetica Neue Light"/>
                <a:ea typeface="Helvetica Neue Light"/>
                <a:cs typeface="Helvetica Neue Light"/>
                <a:sym typeface="Helvetica Neue Light"/>
              </a:defRPr>
            </a:lvl8pPr>
            <a:lvl9pPr lvl="8">
              <a:spcBef>
                <a:spcPts val="0"/>
              </a:spcBef>
              <a:spcAft>
                <a:spcPts val="0"/>
              </a:spcAft>
              <a:buNone/>
              <a:defRPr>
                <a:latin typeface="Helvetica Neue Light"/>
                <a:ea typeface="Helvetica Neue Light"/>
                <a:cs typeface="Helvetica Neue Light"/>
                <a:sym typeface="Helvetica Neue Light"/>
              </a:defRPr>
            </a:lvl9pPr>
          </a:lstStyle>
          <a:p>
            <a:endParaRPr/>
          </a:p>
        </p:txBody>
      </p:sp>
      <p:sp>
        <p:nvSpPr>
          <p:cNvPr id="369" name="Google Shape;369;p40"/>
          <p:cNvSpPr txBox="1">
            <a:spLocks noGrp="1"/>
          </p:cNvSpPr>
          <p:nvPr>
            <p:ph type="body" idx="2"/>
          </p:nvPr>
        </p:nvSpPr>
        <p:spPr>
          <a:xfrm>
            <a:off x="628650" y="628650"/>
            <a:ext cx="2980500" cy="27921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grpSp>
        <p:nvGrpSpPr>
          <p:cNvPr id="370" name="Google Shape;370;p40"/>
          <p:cNvGrpSpPr/>
          <p:nvPr/>
        </p:nvGrpSpPr>
        <p:grpSpPr>
          <a:xfrm>
            <a:off x="9211388" y="4955339"/>
            <a:ext cx="2980612" cy="1902651"/>
            <a:chOff x="9211613" y="4955352"/>
            <a:chExt cx="2980612" cy="1902651"/>
          </a:xfrm>
        </p:grpSpPr>
        <p:pic>
          <p:nvPicPr>
            <p:cNvPr id="371" name="Google Shape;371;p40"/>
            <p:cNvPicPr preferRelativeResize="0"/>
            <p:nvPr/>
          </p:nvPicPr>
          <p:blipFill rotWithShape="1">
            <a:blip r:embed="rId2">
              <a:alphaModFix/>
            </a:blip>
            <a:srcRect l="-8272" t="-3816" r="38405" b="21922"/>
            <a:stretch/>
          </p:blipFill>
          <p:spPr>
            <a:xfrm>
              <a:off x="9896647" y="4955352"/>
              <a:ext cx="2295579" cy="1902651"/>
            </a:xfrm>
            <a:prstGeom prst="rect">
              <a:avLst/>
            </a:prstGeom>
            <a:noFill/>
            <a:ln>
              <a:noFill/>
            </a:ln>
          </p:spPr>
        </p:pic>
        <p:pic>
          <p:nvPicPr>
            <p:cNvPr id="372" name="Google Shape;372;p40"/>
            <p:cNvPicPr preferRelativeResize="0"/>
            <p:nvPr/>
          </p:nvPicPr>
          <p:blipFill>
            <a:blip r:embed="rId3">
              <a:alphaModFix/>
            </a:blip>
            <a:stretch>
              <a:fillRect/>
            </a:stretch>
          </p:blipFill>
          <p:spPr>
            <a:xfrm>
              <a:off x="9211613" y="6002604"/>
              <a:ext cx="1653853" cy="51918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pos="396">
          <p15:clr>
            <a:srgbClr val="FA7B17"/>
          </p15:clr>
        </p15:guide>
        <p15:guide id="5" orient="horz" pos="39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able of content">
  <p:cSld name="6_Custom Layout">
    <p:spTree>
      <p:nvGrpSpPr>
        <p:cNvPr id="1" name="Shape 28"/>
        <p:cNvGrpSpPr/>
        <p:nvPr/>
      </p:nvGrpSpPr>
      <p:grpSpPr>
        <a:xfrm>
          <a:off x="0" y="0"/>
          <a:ext cx="0" cy="0"/>
          <a:chOff x="0" y="0"/>
          <a:chExt cx="0" cy="0"/>
        </a:xfrm>
      </p:grpSpPr>
      <p:grpSp>
        <p:nvGrpSpPr>
          <p:cNvPr id="29" name="Google Shape;29;p5"/>
          <p:cNvGrpSpPr/>
          <p:nvPr/>
        </p:nvGrpSpPr>
        <p:grpSpPr>
          <a:xfrm>
            <a:off x="9211400" y="4950686"/>
            <a:ext cx="2980612" cy="1907028"/>
            <a:chOff x="9211613" y="4955352"/>
            <a:chExt cx="2980612" cy="1902651"/>
          </a:xfrm>
        </p:grpSpPr>
        <p:pic>
          <p:nvPicPr>
            <p:cNvPr id="30" name="Google Shape;30;p5"/>
            <p:cNvPicPr preferRelativeResize="0"/>
            <p:nvPr/>
          </p:nvPicPr>
          <p:blipFill rotWithShape="1">
            <a:blip r:embed="rId2">
              <a:alphaModFix/>
            </a:blip>
            <a:srcRect l="-8272" t="-3816" r="38405" b="21922"/>
            <a:stretch/>
          </p:blipFill>
          <p:spPr>
            <a:xfrm>
              <a:off x="9896647" y="4955352"/>
              <a:ext cx="2295579" cy="1902651"/>
            </a:xfrm>
            <a:prstGeom prst="rect">
              <a:avLst/>
            </a:prstGeom>
            <a:noFill/>
            <a:ln>
              <a:noFill/>
            </a:ln>
          </p:spPr>
        </p:pic>
        <p:pic>
          <p:nvPicPr>
            <p:cNvPr id="31" name="Google Shape;31;p5"/>
            <p:cNvPicPr preferRelativeResize="0"/>
            <p:nvPr/>
          </p:nvPicPr>
          <p:blipFill>
            <a:blip r:embed="rId3">
              <a:alphaModFix/>
            </a:blip>
            <a:stretch>
              <a:fillRect/>
            </a:stretch>
          </p:blipFill>
          <p:spPr>
            <a:xfrm>
              <a:off x="9211613" y="6002604"/>
              <a:ext cx="1653853" cy="519189"/>
            </a:xfrm>
            <a:prstGeom prst="rect">
              <a:avLst/>
            </a:prstGeom>
            <a:noFill/>
            <a:ln>
              <a:noFill/>
            </a:ln>
          </p:spPr>
        </p:pic>
      </p:grpSp>
      <p:sp>
        <p:nvSpPr>
          <p:cNvPr id="32" name="Google Shape;32;p5"/>
          <p:cNvSpPr txBox="1">
            <a:spLocks noGrp="1"/>
          </p:cNvSpPr>
          <p:nvPr>
            <p:ph type="title"/>
          </p:nvPr>
        </p:nvSpPr>
        <p:spPr>
          <a:xfrm>
            <a:off x="4822900" y="671150"/>
            <a:ext cx="4280700" cy="368700"/>
          </a:xfrm>
          <a:prstGeom prst="rect">
            <a:avLst/>
          </a:prstGeom>
        </p:spPr>
        <p:txBody>
          <a:bodyPr spcFirstLastPara="1" wrap="square" lIns="0" tIns="0" rIns="0" bIns="0" anchor="t" anchorCtr="0">
            <a:noAutofit/>
          </a:bodyPr>
          <a:lstStyle>
            <a:lvl1pPr lvl="0">
              <a:spcBef>
                <a:spcPts val="0"/>
              </a:spcBef>
              <a:spcAft>
                <a:spcPts val="0"/>
              </a:spcAft>
              <a:buNone/>
              <a:defRPr sz="2400">
                <a:solidFill>
                  <a:srgbClr val="F27321"/>
                </a:solidFill>
                <a:latin typeface="Helvetica Neue"/>
                <a:ea typeface="Helvetica Neue"/>
                <a:cs typeface="Helvetica Neue"/>
                <a:sym typeface="Helvetica Neu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33" name="Google Shape;33;p5"/>
          <p:cNvSpPr txBox="1">
            <a:spLocks noGrp="1"/>
          </p:cNvSpPr>
          <p:nvPr>
            <p:ph type="title" idx="2"/>
          </p:nvPr>
        </p:nvSpPr>
        <p:spPr>
          <a:xfrm>
            <a:off x="-9850" y="50"/>
            <a:ext cx="4117200" cy="68580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34" name="Google Shape;34;p5"/>
          <p:cNvSpPr txBox="1">
            <a:spLocks noGrp="1"/>
          </p:cNvSpPr>
          <p:nvPr>
            <p:ph type="body" idx="1"/>
          </p:nvPr>
        </p:nvSpPr>
        <p:spPr>
          <a:xfrm>
            <a:off x="4822900" y="1586825"/>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1pPr>
            <a:lvl2pPr marL="914400" lvl="1"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2pPr>
            <a:lvl3pPr marL="1371600" lvl="2"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3pPr>
            <a:lvl4pPr marL="1828800" lvl="3"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4pPr>
            <a:lvl5pPr marL="2286000" lvl="4"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5pPr>
            <a:lvl6pPr marL="2743200" lvl="5"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6pPr>
            <a:lvl7pPr marL="3200400" lvl="6"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7pPr>
            <a:lvl8pPr marL="3657600" lvl="7"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8pPr>
            <a:lvl9pPr marL="4114800" lvl="8"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9pPr>
          </a:lstStyle>
          <a:p>
            <a:endParaRPr/>
          </a:p>
        </p:txBody>
      </p:sp>
      <p:sp>
        <p:nvSpPr>
          <p:cNvPr id="35" name="Google Shape;35;p5"/>
          <p:cNvSpPr txBox="1">
            <a:spLocks noGrp="1"/>
          </p:cNvSpPr>
          <p:nvPr>
            <p:ph type="body" idx="3"/>
          </p:nvPr>
        </p:nvSpPr>
        <p:spPr>
          <a:xfrm>
            <a:off x="4822900" y="3271660"/>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1pPr>
            <a:lvl2pPr marL="914400" lvl="1"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2pPr>
            <a:lvl3pPr marL="1371600" lvl="2"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3pPr>
            <a:lvl4pPr marL="1828800" lvl="3"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4pPr>
            <a:lvl5pPr marL="2286000" lvl="4"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5pPr>
            <a:lvl6pPr marL="2743200" lvl="5"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6pPr>
            <a:lvl7pPr marL="3200400" lvl="6"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7pPr>
            <a:lvl8pPr marL="3657600" lvl="7"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8pPr>
            <a:lvl9pPr marL="4114800" lvl="8"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9pPr>
          </a:lstStyle>
          <a:p>
            <a:endParaRPr/>
          </a:p>
        </p:txBody>
      </p:sp>
      <p:sp>
        <p:nvSpPr>
          <p:cNvPr id="36" name="Google Shape;36;p5"/>
          <p:cNvSpPr txBox="1">
            <a:spLocks noGrp="1"/>
          </p:cNvSpPr>
          <p:nvPr>
            <p:ph type="body" idx="4"/>
          </p:nvPr>
        </p:nvSpPr>
        <p:spPr>
          <a:xfrm>
            <a:off x="4822900" y="4956495"/>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1pPr>
            <a:lvl2pPr marL="914400" lvl="1"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2pPr>
            <a:lvl3pPr marL="1371600" lvl="2"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3pPr>
            <a:lvl4pPr marL="1828800" lvl="3"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4pPr>
            <a:lvl5pPr marL="2286000" lvl="4"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5pPr>
            <a:lvl6pPr marL="2743200" lvl="5"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6pPr>
            <a:lvl7pPr marL="3200400" lvl="6"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7pPr>
            <a:lvl8pPr marL="3657600" lvl="7"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8pPr>
            <a:lvl9pPr marL="4114800" lvl="8"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9pPr>
          </a:lstStyle>
          <a:p>
            <a:endParaRPr/>
          </a:p>
        </p:txBody>
      </p:sp>
      <p:sp>
        <p:nvSpPr>
          <p:cNvPr id="37" name="Google Shape;37;p5"/>
          <p:cNvSpPr txBox="1">
            <a:spLocks noGrp="1"/>
          </p:cNvSpPr>
          <p:nvPr>
            <p:ph type="body" idx="5"/>
          </p:nvPr>
        </p:nvSpPr>
        <p:spPr>
          <a:xfrm>
            <a:off x="4822900" y="1931846"/>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9pPr>
          </a:lstStyle>
          <a:p>
            <a:endParaRPr/>
          </a:p>
        </p:txBody>
      </p:sp>
      <p:sp>
        <p:nvSpPr>
          <p:cNvPr id="38" name="Google Shape;38;p5"/>
          <p:cNvSpPr txBox="1">
            <a:spLocks noGrp="1"/>
          </p:cNvSpPr>
          <p:nvPr>
            <p:ph type="body" idx="6"/>
          </p:nvPr>
        </p:nvSpPr>
        <p:spPr>
          <a:xfrm>
            <a:off x="4822900" y="2429242"/>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1pPr>
            <a:lvl2pPr marL="914400" lvl="1"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2pPr>
            <a:lvl3pPr marL="1371600" lvl="2"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3pPr>
            <a:lvl4pPr marL="1828800" lvl="3"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4pPr>
            <a:lvl5pPr marL="2286000" lvl="4"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5pPr>
            <a:lvl6pPr marL="2743200" lvl="5"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6pPr>
            <a:lvl7pPr marL="3200400" lvl="6"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7pPr>
            <a:lvl8pPr marL="3657600" lvl="7"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8pPr>
            <a:lvl9pPr marL="4114800" lvl="8"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9pPr>
          </a:lstStyle>
          <a:p>
            <a:endParaRPr/>
          </a:p>
        </p:txBody>
      </p:sp>
      <p:sp>
        <p:nvSpPr>
          <p:cNvPr id="39" name="Google Shape;39;p5"/>
          <p:cNvSpPr txBox="1">
            <a:spLocks noGrp="1"/>
          </p:cNvSpPr>
          <p:nvPr>
            <p:ph type="body" idx="7"/>
          </p:nvPr>
        </p:nvSpPr>
        <p:spPr>
          <a:xfrm>
            <a:off x="4822900" y="2774251"/>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9pPr>
          </a:lstStyle>
          <a:p>
            <a:endParaRPr/>
          </a:p>
        </p:txBody>
      </p:sp>
      <p:sp>
        <p:nvSpPr>
          <p:cNvPr id="40" name="Google Shape;40;p5"/>
          <p:cNvSpPr txBox="1">
            <a:spLocks noGrp="1"/>
          </p:cNvSpPr>
          <p:nvPr>
            <p:ph type="body" idx="8"/>
          </p:nvPr>
        </p:nvSpPr>
        <p:spPr>
          <a:xfrm>
            <a:off x="4822900" y="4459086"/>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9pPr>
          </a:lstStyle>
          <a:p>
            <a:endParaRPr/>
          </a:p>
        </p:txBody>
      </p:sp>
      <p:sp>
        <p:nvSpPr>
          <p:cNvPr id="41" name="Google Shape;41;p5"/>
          <p:cNvSpPr txBox="1">
            <a:spLocks noGrp="1"/>
          </p:cNvSpPr>
          <p:nvPr>
            <p:ph type="body" idx="9"/>
          </p:nvPr>
        </p:nvSpPr>
        <p:spPr>
          <a:xfrm>
            <a:off x="4822900" y="4114077"/>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1pPr>
            <a:lvl2pPr marL="914400" lvl="1"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2pPr>
            <a:lvl3pPr marL="1371600" lvl="2"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3pPr>
            <a:lvl4pPr marL="1828800" lvl="3"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4pPr>
            <a:lvl5pPr marL="2286000" lvl="4"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5pPr>
            <a:lvl6pPr marL="2743200" lvl="5"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6pPr>
            <a:lvl7pPr marL="3200400" lvl="6"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7pPr>
            <a:lvl8pPr marL="3657600" lvl="7"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8pPr>
            <a:lvl9pPr marL="4114800" lvl="8"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9pPr>
          </a:lstStyle>
          <a:p>
            <a:endParaRPr/>
          </a:p>
        </p:txBody>
      </p:sp>
      <p:sp>
        <p:nvSpPr>
          <p:cNvPr id="42" name="Google Shape;42;p5"/>
          <p:cNvSpPr txBox="1">
            <a:spLocks noGrp="1"/>
          </p:cNvSpPr>
          <p:nvPr>
            <p:ph type="body" idx="13"/>
          </p:nvPr>
        </p:nvSpPr>
        <p:spPr>
          <a:xfrm>
            <a:off x="4822900" y="3616668"/>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9pPr>
          </a:lstStyle>
          <a:p>
            <a:endParaRPr/>
          </a:p>
        </p:txBody>
      </p:sp>
      <p:sp>
        <p:nvSpPr>
          <p:cNvPr id="43" name="Google Shape;43;p5"/>
          <p:cNvSpPr txBox="1">
            <a:spLocks noGrp="1"/>
          </p:cNvSpPr>
          <p:nvPr>
            <p:ph type="body" idx="14"/>
          </p:nvPr>
        </p:nvSpPr>
        <p:spPr>
          <a:xfrm>
            <a:off x="4822900" y="5301503"/>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9pPr>
          </a:lstStyle>
          <a:p>
            <a:endParaRPr/>
          </a:p>
        </p:txBody>
      </p:sp>
      <p:sp>
        <p:nvSpPr>
          <p:cNvPr id="44" name="Google Shape;44;p5"/>
          <p:cNvSpPr txBox="1">
            <a:spLocks noGrp="1"/>
          </p:cNvSpPr>
          <p:nvPr>
            <p:ph type="body" idx="15"/>
          </p:nvPr>
        </p:nvSpPr>
        <p:spPr>
          <a:xfrm>
            <a:off x="4822900" y="5875112"/>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1pPr>
            <a:lvl2pPr marL="914400" lvl="1"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2pPr>
            <a:lvl3pPr marL="1371600" lvl="2"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3pPr>
            <a:lvl4pPr marL="1828800" lvl="3"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4pPr>
            <a:lvl5pPr marL="2286000" lvl="4"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5pPr>
            <a:lvl6pPr marL="2743200" lvl="5"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6pPr>
            <a:lvl7pPr marL="3200400" lvl="6"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7pPr>
            <a:lvl8pPr marL="3657600" lvl="7"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8pPr>
            <a:lvl9pPr marL="4114800" lvl="8"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9pPr>
          </a:lstStyle>
          <a:p>
            <a:endParaRPr/>
          </a:p>
        </p:txBody>
      </p:sp>
      <p:sp>
        <p:nvSpPr>
          <p:cNvPr id="45" name="Google Shape;45;p5"/>
          <p:cNvSpPr txBox="1">
            <a:spLocks noGrp="1"/>
          </p:cNvSpPr>
          <p:nvPr>
            <p:ph type="body" idx="16"/>
          </p:nvPr>
        </p:nvSpPr>
        <p:spPr>
          <a:xfrm>
            <a:off x="4822900" y="6220121"/>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2587">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1c_Fixed_NL_Get in touch">
  <p:cSld name="CUSTOM_4_1_1_1_1_1_1">
    <p:spTree>
      <p:nvGrpSpPr>
        <p:cNvPr id="1" name="Shape 373"/>
        <p:cNvGrpSpPr/>
        <p:nvPr/>
      </p:nvGrpSpPr>
      <p:grpSpPr>
        <a:xfrm>
          <a:off x="0" y="0"/>
          <a:ext cx="0" cy="0"/>
          <a:chOff x="0" y="0"/>
          <a:chExt cx="0" cy="0"/>
        </a:xfrm>
      </p:grpSpPr>
      <p:pic>
        <p:nvPicPr>
          <p:cNvPr id="374" name="Google Shape;374;p41"/>
          <p:cNvPicPr preferRelativeResize="0"/>
          <p:nvPr/>
        </p:nvPicPr>
        <p:blipFill rotWithShape="1">
          <a:blip r:embed="rId2">
            <a:alphaModFix/>
          </a:blip>
          <a:srcRect l="18512" r="5832"/>
          <a:stretch/>
        </p:blipFill>
        <p:spPr>
          <a:xfrm>
            <a:off x="4407653" y="0"/>
            <a:ext cx="7784400" cy="6858000"/>
          </a:xfrm>
          <a:prstGeom prst="rect">
            <a:avLst/>
          </a:prstGeom>
          <a:solidFill>
            <a:srgbClr val="E5DAC5"/>
          </a:solidFill>
          <a:ln w="9525" cap="flat" cmpd="sng">
            <a:solidFill>
              <a:srgbClr val="FFFFFF"/>
            </a:solidFill>
            <a:prstDash val="solid"/>
            <a:round/>
            <a:headEnd type="none" w="sm" len="sm"/>
            <a:tailEnd type="none" w="sm" len="sm"/>
          </a:ln>
        </p:spPr>
      </p:pic>
      <p:grpSp>
        <p:nvGrpSpPr>
          <p:cNvPr id="375" name="Google Shape;375;p41"/>
          <p:cNvGrpSpPr/>
          <p:nvPr/>
        </p:nvGrpSpPr>
        <p:grpSpPr>
          <a:xfrm>
            <a:off x="9211388" y="4955339"/>
            <a:ext cx="2980612" cy="1902651"/>
            <a:chOff x="9211613" y="4955352"/>
            <a:chExt cx="2980612" cy="1902651"/>
          </a:xfrm>
        </p:grpSpPr>
        <p:pic>
          <p:nvPicPr>
            <p:cNvPr id="376" name="Google Shape;376;p41"/>
            <p:cNvPicPr preferRelativeResize="0"/>
            <p:nvPr/>
          </p:nvPicPr>
          <p:blipFill rotWithShape="1">
            <a:blip r:embed="rId3">
              <a:alphaModFix/>
            </a:blip>
            <a:srcRect l="-8272" t="-3816" r="38405" b="21922"/>
            <a:stretch/>
          </p:blipFill>
          <p:spPr>
            <a:xfrm>
              <a:off x="9896647" y="4955352"/>
              <a:ext cx="2295579" cy="1902651"/>
            </a:xfrm>
            <a:prstGeom prst="rect">
              <a:avLst/>
            </a:prstGeom>
            <a:noFill/>
            <a:ln>
              <a:noFill/>
            </a:ln>
          </p:spPr>
        </p:pic>
        <p:pic>
          <p:nvPicPr>
            <p:cNvPr id="377" name="Google Shape;377;p41"/>
            <p:cNvPicPr preferRelativeResize="0"/>
            <p:nvPr/>
          </p:nvPicPr>
          <p:blipFill>
            <a:blip r:embed="rId4">
              <a:alphaModFix/>
            </a:blip>
            <a:stretch>
              <a:fillRect/>
            </a:stretch>
          </p:blipFill>
          <p:spPr>
            <a:xfrm>
              <a:off x="9211613" y="6002604"/>
              <a:ext cx="1653853" cy="519189"/>
            </a:xfrm>
            <a:prstGeom prst="rect">
              <a:avLst/>
            </a:prstGeom>
            <a:noFill/>
            <a:ln>
              <a:noFill/>
            </a:ln>
          </p:spPr>
        </p:pic>
      </p:grpSp>
      <p:sp>
        <p:nvSpPr>
          <p:cNvPr id="378" name="Google Shape;378;p41"/>
          <p:cNvSpPr txBox="1"/>
          <p:nvPr/>
        </p:nvSpPr>
        <p:spPr>
          <a:xfrm>
            <a:off x="682175" y="628650"/>
            <a:ext cx="3000000" cy="351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a:solidFill>
                  <a:schemeClr val="accent2"/>
                </a:solidFill>
                <a:latin typeface="Helvetica Neue"/>
                <a:ea typeface="Helvetica Neue"/>
                <a:cs typeface="Helvetica Neue"/>
                <a:sym typeface="Helvetica Neue"/>
              </a:rPr>
              <a:t>Get in touch</a:t>
            </a:r>
            <a:endParaRPr sz="2000" b="1">
              <a:solidFill>
                <a:schemeClr val="accent2"/>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6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Yuki Works B.V.</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Wilhelminakade 308</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3072 AR Rotterdam</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The Netherlands</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b="1">
                <a:solidFill>
                  <a:schemeClr val="dk1"/>
                </a:solidFill>
                <a:latin typeface="Helvetica Neue"/>
                <a:ea typeface="Helvetica Neue"/>
                <a:cs typeface="Helvetica Neue"/>
                <a:sym typeface="Helvetica Neue"/>
              </a:rPr>
              <a:t>yuki.nl</a:t>
            </a:r>
            <a:endParaRPr sz="16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6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010 201 97 34</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b="1" u="sng">
                <a:solidFill>
                  <a:schemeClr val="hlink"/>
                </a:solidFill>
                <a:latin typeface="Helvetica Neue"/>
                <a:ea typeface="Helvetica Neue"/>
                <a:cs typeface="Helvetica Neue"/>
                <a:sym typeface="Helvetica Neue"/>
                <a:hlinkClick r:id="rId5"/>
              </a:rPr>
              <a:t>info@yuki.nl</a:t>
            </a: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pos="396">
          <p15:clr>
            <a:srgbClr val="FA7B17"/>
          </p15:clr>
        </p15:guide>
        <p15:guide id="5" orient="horz" pos="396">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1d_Fixed_ES_Get in touch">
  <p:cSld name="CUSTOM_4_1_1_1_1_1_1_1">
    <p:spTree>
      <p:nvGrpSpPr>
        <p:cNvPr id="1" name="Shape 379"/>
        <p:cNvGrpSpPr/>
        <p:nvPr/>
      </p:nvGrpSpPr>
      <p:grpSpPr>
        <a:xfrm>
          <a:off x="0" y="0"/>
          <a:ext cx="0" cy="0"/>
          <a:chOff x="0" y="0"/>
          <a:chExt cx="0" cy="0"/>
        </a:xfrm>
      </p:grpSpPr>
      <p:pic>
        <p:nvPicPr>
          <p:cNvPr id="380" name="Google Shape;380;p42"/>
          <p:cNvPicPr preferRelativeResize="0"/>
          <p:nvPr/>
        </p:nvPicPr>
        <p:blipFill rotWithShape="1">
          <a:blip r:embed="rId2">
            <a:alphaModFix/>
          </a:blip>
          <a:srcRect l="18512" r="5832"/>
          <a:stretch/>
        </p:blipFill>
        <p:spPr>
          <a:xfrm>
            <a:off x="4407653" y="0"/>
            <a:ext cx="7784400" cy="6858000"/>
          </a:xfrm>
          <a:prstGeom prst="rect">
            <a:avLst/>
          </a:prstGeom>
          <a:solidFill>
            <a:srgbClr val="E5DAC5"/>
          </a:solidFill>
          <a:ln w="9525" cap="flat" cmpd="sng">
            <a:solidFill>
              <a:srgbClr val="FFFFFF"/>
            </a:solidFill>
            <a:prstDash val="solid"/>
            <a:round/>
            <a:headEnd type="none" w="sm" len="sm"/>
            <a:tailEnd type="none" w="sm" len="sm"/>
          </a:ln>
        </p:spPr>
      </p:pic>
      <p:grpSp>
        <p:nvGrpSpPr>
          <p:cNvPr id="381" name="Google Shape;381;p42"/>
          <p:cNvGrpSpPr/>
          <p:nvPr/>
        </p:nvGrpSpPr>
        <p:grpSpPr>
          <a:xfrm>
            <a:off x="9211388" y="4955339"/>
            <a:ext cx="2980612" cy="1902651"/>
            <a:chOff x="9211613" y="4955352"/>
            <a:chExt cx="2980612" cy="1902651"/>
          </a:xfrm>
        </p:grpSpPr>
        <p:pic>
          <p:nvPicPr>
            <p:cNvPr id="382" name="Google Shape;382;p42"/>
            <p:cNvPicPr preferRelativeResize="0"/>
            <p:nvPr/>
          </p:nvPicPr>
          <p:blipFill rotWithShape="1">
            <a:blip r:embed="rId3">
              <a:alphaModFix/>
            </a:blip>
            <a:srcRect l="-8272" t="-3816" r="38405" b="21922"/>
            <a:stretch/>
          </p:blipFill>
          <p:spPr>
            <a:xfrm>
              <a:off x="9896647" y="4955352"/>
              <a:ext cx="2295579" cy="1902651"/>
            </a:xfrm>
            <a:prstGeom prst="rect">
              <a:avLst/>
            </a:prstGeom>
            <a:noFill/>
            <a:ln>
              <a:noFill/>
            </a:ln>
          </p:spPr>
        </p:pic>
        <p:pic>
          <p:nvPicPr>
            <p:cNvPr id="383" name="Google Shape;383;p42"/>
            <p:cNvPicPr preferRelativeResize="0"/>
            <p:nvPr/>
          </p:nvPicPr>
          <p:blipFill>
            <a:blip r:embed="rId4">
              <a:alphaModFix/>
            </a:blip>
            <a:stretch>
              <a:fillRect/>
            </a:stretch>
          </p:blipFill>
          <p:spPr>
            <a:xfrm>
              <a:off x="9211613" y="6002604"/>
              <a:ext cx="1653853" cy="519189"/>
            </a:xfrm>
            <a:prstGeom prst="rect">
              <a:avLst/>
            </a:prstGeom>
            <a:noFill/>
            <a:ln>
              <a:noFill/>
            </a:ln>
          </p:spPr>
        </p:pic>
      </p:grpSp>
      <p:sp>
        <p:nvSpPr>
          <p:cNvPr id="384" name="Google Shape;384;p42"/>
          <p:cNvSpPr txBox="1"/>
          <p:nvPr/>
        </p:nvSpPr>
        <p:spPr>
          <a:xfrm>
            <a:off x="682175" y="628650"/>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a:solidFill>
                  <a:schemeClr val="accent2"/>
                </a:solidFill>
                <a:latin typeface="Helvetica Neue"/>
                <a:ea typeface="Helvetica Neue"/>
                <a:cs typeface="Helvetica Neue"/>
                <a:sym typeface="Helvetica Neue"/>
              </a:rPr>
              <a:t>Get in touch</a:t>
            </a:r>
            <a:endParaRPr sz="2000" b="1">
              <a:solidFill>
                <a:schemeClr val="accent2"/>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6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Yuki Spain</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Carrer d'Àlaba 61</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08005 Barcelona </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b="1">
                <a:solidFill>
                  <a:schemeClr val="dk1"/>
                </a:solidFill>
                <a:latin typeface="Helvetica Neue"/>
                <a:ea typeface="Helvetica Neue"/>
                <a:cs typeface="Helvetica Neue"/>
                <a:sym typeface="Helvetica Neue"/>
              </a:rPr>
              <a:t>yukisoftware.es</a:t>
            </a:r>
            <a:endParaRPr sz="16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60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600">
                <a:solidFill>
                  <a:schemeClr val="dk1"/>
                </a:solidFill>
                <a:latin typeface="Helvetica Neue Light"/>
                <a:ea typeface="Helvetica Neue Light"/>
                <a:cs typeface="Helvetica Neue Light"/>
                <a:sym typeface="Helvetica Neue Light"/>
              </a:rPr>
              <a:t>09 33 17 75 46</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None/>
            </a:pPr>
            <a:r>
              <a:rPr lang="en-US" sz="1600" b="1" u="sng">
                <a:solidFill>
                  <a:schemeClr val="hlink"/>
                </a:solidFill>
                <a:latin typeface="Helvetica Neue"/>
                <a:ea typeface="Helvetica Neue"/>
                <a:cs typeface="Helvetica Neue"/>
                <a:sym typeface="Helvetica Neue"/>
                <a:hlinkClick r:id="rId5"/>
              </a:rPr>
              <a:t>info@yukisoftware.es</a:t>
            </a: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pos="396">
          <p15:clr>
            <a:srgbClr val="FA7B17"/>
          </p15:clr>
        </p15:guide>
        <p15:guide id="5" orient="horz" pos="396">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Leeg">
  <p:cSld name="BLANK_2">
    <p:spTree>
      <p:nvGrpSpPr>
        <p:cNvPr id="1" name="Shape 385"/>
        <p:cNvGrpSpPr/>
        <p:nvPr/>
      </p:nvGrpSpPr>
      <p:grpSpPr>
        <a:xfrm>
          <a:off x="0" y="0"/>
          <a:ext cx="0" cy="0"/>
          <a:chOff x="0" y="0"/>
          <a:chExt cx="0" cy="0"/>
        </a:xfrm>
      </p:grpSpPr>
      <p:sp>
        <p:nvSpPr>
          <p:cNvPr id="386" name="Google Shape;386;p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7" name="Google Shape;387;p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8" name="Google Shape;388;p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Leeg 1">
  <p:cSld name="BLANK_3">
    <p:spTree>
      <p:nvGrpSpPr>
        <p:cNvPr id="1" name="Shape 389"/>
        <p:cNvGrpSpPr/>
        <p:nvPr/>
      </p:nvGrpSpPr>
      <p:grpSpPr>
        <a:xfrm>
          <a:off x="0" y="0"/>
          <a:ext cx="0" cy="0"/>
          <a:chOff x="0" y="0"/>
          <a:chExt cx="0" cy="0"/>
        </a:xfrm>
      </p:grpSpPr>
      <p:sp>
        <p:nvSpPr>
          <p:cNvPr id="390" name="Google Shape;390;p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1" name="Google Shape;391;p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2" name="Google Shape;392;p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kstdia" type="obj">
  <p:cSld name="OBJECT">
    <p:spTree>
      <p:nvGrpSpPr>
        <p:cNvPr id="1" name="Shape 393"/>
        <p:cNvGrpSpPr/>
        <p:nvPr/>
      </p:nvGrpSpPr>
      <p:grpSpPr>
        <a:xfrm>
          <a:off x="0" y="0"/>
          <a:ext cx="0" cy="0"/>
          <a:chOff x="0" y="0"/>
          <a:chExt cx="0" cy="0"/>
        </a:xfrm>
      </p:grpSpPr>
      <p:sp>
        <p:nvSpPr>
          <p:cNvPr id="394" name="Google Shape;394;p45"/>
          <p:cNvSpPr txBox="1">
            <a:spLocks noGrp="1"/>
          </p:cNvSpPr>
          <p:nvPr>
            <p:ph type="title"/>
          </p:nvPr>
        </p:nvSpPr>
        <p:spPr>
          <a:xfrm>
            <a:off x="838200" y="1310006"/>
            <a:ext cx="10515600" cy="838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5" name="Google Shape;395;p45"/>
          <p:cNvSpPr txBox="1">
            <a:spLocks noGrp="1"/>
          </p:cNvSpPr>
          <p:nvPr>
            <p:ph type="body" idx="1"/>
          </p:nvPr>
        </p:nvSpPr>
        <p:spPr>
          <a:xfrm>
            <a:off x="838200" y="2298065"/>
            <a:ext cx="10515600" cy="42096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100"/>
              </a:spcBef>
              <a:spcAft>
                <a:spcPts val="0"/>
              </a:spcAft>
              <a:buClr>
                <a:schemeClr val="dk1"/>
              </a:buClr>
              <a:buSzPts val="2800"/>
              <a:buFont typeface="Arial"/>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396" name="Google Shape;396;p45" descr="Afbeelding met vectorafbeeldingen&#10;&#10;Automatisch gegenereerde beschrijving"/>
          <p:cNvPicPr preferRelativeResize="0"/>
          <p:nvPr/>
        </p:nvPicPr>
        <p:blipFill rotWithShape="1">
          <a:blip r:embed="rId2">
            <a:alphaModFix/>
          </a:blip>
          <a:srcRect/>
          <a:stretch/>
        </p:blipFill>
        <p:spPr>
          <a:xfrm>
            <a:off x="0" y="-1"/>
            <a:ext cx="3139441" cy="159702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397"/>
        <p:cNvGrpSpPr/>
        <p:nvPr/>
      </p:nvGrpSpPr>
      <p:grpSpPr>
        <a:xfrm>
          <a:off x="0" y="0"/>
          <a:ext cx="0" cy="0"/>
          <a:chOff x="0" y="0"/>
          <a:chExt cx="0" cy="0"/>
        </a:xfrm>
      </p:grpSpPr>
      <p:sp>
        <p:nvSpPr>
          <p:cNvPr id="398" name="Google Shape;398;p4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Char char="●"/>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9" name="Google Shape;399;p4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00" name="Google Shape;400;p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1" name="Google Shape;401;p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2" name="Google Shape;402;p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Leeg 2">
  <p:cSld name="BLANK_4">
    <p:spTree>
      <p:nvGrpSpPr>
        <p:cNvPr id="1" name="Shape 403"/>
        <p:cNvGrpSpPr/>
        <p:nvPr/>
      </p:nvGrpSpPr>
      <p:grpSpPr>
        <a:xfrm>
          <a:off x="0" y="0"/>
          <a:ext cx="0" cy="0"/>
          <a:chOff x="0" y="0"/>
          <a:chExt cx="0" cy="0"/>
        </a:xfrm>
      </p:grpSpPr>
      <p:sp>
        <p:nvSpPr>
          <p:cNvPr id="404" name="Google Shape;404;p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5" name="Google Shape;405;p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6" name="Google Shape;406;p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b_Fixed_Table of content">
  <p:cSld name="6_Custom Layout_1">
    <p:spTree>
      <p:nvGrpSpPr>
        <p:cNvPr id="1" name="Shape 46"/>
        <p:cNvGrpSpPr/>
        <p:nvPr/>
      </p:nvGrpSpPr>
      <p:grpSpPr>
        <a:xfrm>
          <a:off x="0" y="0"/>
          <a:ext cx="0" cy="0"/>
          <a:chOff x="0" y="0"/>
          <a:chExt cx="0" cy="0"/>
        </a:xfrm>
      </p:grpSpPr>
      <p:pic>
        <p:nvPicPr>
          <p:cNvPr id="47" name="Google Shape;47;p6"/>
          <p:cNvPicPr preferRelativeResize="0"/>
          <p:nvPr/>
        </p:nvPicPr>
        <p:blipFill rotWithShape="1">
          <a:blip r:embed="rId2">
            <a:alphaModFix/>
          </a:blip>
          <a:srcRect l="21433" r="38652"/>
          <a:stretch/>
        </p:blipFill>
        <p:spPr>
          <a:xfrm>
            <a:off x="0" y="0"/>
            <a:ext cx="4107305" cy="6857999"/>
          </a:xfrm>
          <a:prstGeom prst="rect">
            <a:avLst/>
          </a:prstGeom>
          <a:noFill/>
          <a:ln w="9525" cap="flat" cmpd="sng">
            <a:solidFill>
              <a:srgbClr val="FFFFFF"/>
            </a:solidFill>
            <a:prstDash val="solid"/>
            <a:round/>
            <a:headEnd type="none" w="sm" len="sm"/>
            <a:tailEnd type="none" w="sm" len="sm"/>
          </a:ln>
        </p:spPr>
      </p:pic>
      <p:grpSp>
        <p:nvGrpSpPr>
          <p:cNvPr id="48" name="Google Shape;48;p6"/>
          <p:cNvGrpSpPr/>
          <p:nvPr/>
        </p:nvGrpSpPr>
        <p:grpSpPr>
          <a:xfrm>
            <a:off x="9211400" y="4950686"/>
            <a:ext cx="2980612" cy="1907028"/>
            <a:chOff x="9211613" y="4955352"/>
            <a:chExt cx="2980612" cy="1902651"/>
          </a:xfrm>
        </p:grpSpPr>
        <p:pic>
          <p:nvPicPr>
            <p:cNvPr id="49" name="Google Shape;49;p6"/>
            <p:cNvPicPr preferRelativeResize="0"/>
            <p:nvPr/>
          </p:nvPicPr>
          <p:blipFill rotWithShape="1">
            <a:blip r:embed="rId3">
              <a:alphaModFix/>
            </a:blip>
            <a:srcRect l="-8272" t="-3816" r="38405" b="21922"/>
            <a:stretch/>
          </p:blipFill>
          <p:spPr>
            <a:xfrm>
              <a:off x="9896647" y="4955352"/>
              <a:ext cx="2295579" cy="1902651"/>
            </a:xfrm>
            <a:prstGeom prst="rect">
              <a:avLst/>
            </a:prstGeom>
            <a:noFill/>
            <a:ln>
              <a:noFill/>
            </a:ln>
          </p:spPr>
        </p:pic>
        <p:pic>
          <p:nvPicPr>
            <p:cNvPr id="50" name="Google Shape;50;p6"/>
            <p:cNvPicPr preferRelativeResize="0"/>
            <p:nvPr/>
          </p:nvPicPr>
          <p:blipFill>
            <a:blip r:embed="rId4">
              <a:alphaModFix/>
            </a:blip>
            <a:stretch>
              <a:fillRect/>
            </a:stretch>
          </p:blipFill>
          <p:spPr>
            <a:xfrm>
              <a:off x="9211613" y="6002604"/>
              <a:ext cx="1653853" cy="519189"/>
            </a:xfrm>
            <a:prstGeom prst="rect">
              <a:avLst/>
            </a:prstGeom>
            <a:noFill/>
            <a:ln>
              <a:noFill/>
            </a:ln>
          </p:spPr>
        </p:pic>
      </p:grpSp>
      <p:sp>
        <p:nvSpPr>
          <p:cNvPr id="51" name="Google Shape;51;p6"/>
          <p:cNvSpPr txBox="1">
            <a:spLocks noGrp="1"/>
          </p:cNvSpPr>
          <p:nvPr>
            <p:ph type="title"/>
          </p:nvPr>
        </p:nvSpPr>
        <p:spPr>
          <a:xfrm>
            <a:off x="4822900" y="671150"/>
            <a:ext cx="4280700" cy="368700"/>
          </a:xfrm>
          <a:prstGeom prst="rect">
            <a:avLst/>
          </a:prstGeom>
        </p:spPr>
        <p:txBody>
          <a:bodyPr spcFirstLastPara="1" wrap="square" lIns="0" tIns="0" rIns="0" bIns="0" anchor="t" anchorCtr="0">
            <a:noAutofit/>
          </a:bodyPr>
          <a:lstStyle>
            <a:lvl1pPr lvl="0" rtl="0">
              <a:spcBef>
                <a:spcPts val="0"/>
              </a:spcBef>
              <a:spcAft>
                <a:spcPts val="0"/>
              </a:spcAft>
              <a:buNone/>
              <a:defRPr sz="2400">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2" name="Google Shape;52;p6"/>
          <p:cNvSpPr txBox="1">
            <a:spLocks noGrp="1"/>
          </p:cNvSpPr>
          <p:nvPr>
            <p:ph type="body" idx="1"/>
          </p:nvPr>
        </p:nvSpPr>
        <p:spPr>
          <a:xfrm>
            <a:off x="4822900" y="1586825"/>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1pPr>
            <a:lvl2pPr marL="914400" lvl="1"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2pPr>
            <a:lvl3pPr marL="1371600" lvl="2"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3pPr>
            <a:lvl4pPr marL="1828800" lvl="3"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4pPr>
            <a:lvl5pPr marL="2286000" lvl="4"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5pPr>
            <a:lvl6pPr marL="2743200" lvl="5"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6pPr>
            <a:lvl7pPr marL="3200400" lvl="6"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7pPr>
            <a:lvl8pPr marL="3657600" lvl="7"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8pPr>
            <a:lvl9pPr marL="4114800" lvl="8"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9pPr>
          </a:lstStyle>
          <a:p>
            <a:endParaRPr/>
          </a:p>
        </p:txBody>
      </p:sp>
      <p:sp>
        <p:nvSpPr>
          <p:cNvPr id="53" name="Google Shape;53;p6"/>
          <p:cNvSpPr txBox="1">
            <a:spLocks noGrp="1"/>
          </p:cNvSpPr>
          <p:nvPr>
            <p:ph type="body" idx="2"/>
          </p:nvPr>
        </p:nvSpPr>
        <p:spPr>
          <a:xfrm>
            <a:off x="4822900" y="3271660"/>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1pPr>
            <a:lvl2pPr marL="914400" lvl="1"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2pPr>
            <a:lvl3pPr marL="1371600" lvl="2"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3pPr>
            <a:lvl4pPr marL="1828800" lvl="3"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4pPr>
            <a:lvl5pPr marL="2286000" lvl="4"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5pPr>
            <a:lvl6pPr marL="2743200" lvl="5"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6pPr>
            <a:lvl7pPr marL="3200400" lvl="6"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7pPr>
            <a:lvl8pPr marL="3657600" lvl="7"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8pPr>
            <a:lvl9pPr marL="4114800" lvl="8"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9pPr>
          </a:lstStyle>
          <a:p>
            <a:endParaRPr/>
          </a:p>
        </p:txBody>
      </p:sp>
      <p:sp>
        <p:nvSpPr>
          <p:cNvPr id="54" name="Google Shape;54;p6"/>
          <p:cNvSpPr txBox="1">
            <a:spLocks noGrp="1"/>
          </p:cNvSpPr>
          <p:nvPr>
            <p:ph type="body" idx="3"/>
          </p:nvPr>
        </p:nvSpPr>
        <p:spPr>
          <a:xfrm>
            <a:off x="4822900" y="4956495"/>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1pPr>
            <a:lvl2pPr marL="914400" lvl="1"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2pPr>
            <a:lvl3pPr marL="1371600" lvl="2"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3pPr>
            <a:lvl4pPr marL="1828800" lvl="3"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4pPr>
            <a:lvl5pPr marL="2286000" lvl="4"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5pPr>
            <a:lvl6pPr marL="2743200" lvl="5"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6pPr>
            <a:lvl7pPr marL="3200400" lvl="6"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7pPr>
            <a:lvl8pPr marL="3657600" lvl="7"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8pPr>
            <a:lvl9pPr marL="4114800" lvl="8"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9pPr>
          </a:lstStyle>
          <a:p>
            <a:endParaRPr/>
          </a:p>
        </p:txBody>
      </p:sp>
      <p:sp>
        <p:nvSpPr>
          <p:cNvPr id="55" name="Google Shape;55;p6"/>
          <p:cNvSpPr txBox="1">
            <a:spLocks noGrp="1"/>
          </p:cNvSpPr>
          <p:nvPr>
            <p:ph type="body" idx="4"/>
          </p:nvPr>
        </p:nvSpPr>
        <p:spPr>
          <a:xfrm>
            <a:off x="4822900" y="1931846"/>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9pPr>
          </a:lstStyle>
          <a:p>
            <a:endParaRPr/>
          </a:p>
        </p:txBody>
      </p:sp>
      <p:sp>
        <p:nvSpPr>
          <p:cNvPr id="56" name="Google Shape;56;p6"/>
          <p:cNvSpPr txBox="1">
            <a:spLocks noGrp="1"/>
          </p:cNvSpPr>
          <p:nvPr>
            <p:ph type="body" idx="5"/>
          </p:nvPr>
        </p:nvSpPr>
        <p:spPr>
          <a:xfrm>
            <a:off x="4822900" y="2429242"/>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1pPr>
            <a:lvl2pPr marL="914400" lvl="1"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2pPr>
            <a:lvl3pPr marL="1371600" lvl="2"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3pPr>
            <a:lvl4pPr marL="1828800" lvl="3"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4pPr>
            <a:lvl5pPr marL="2286000" lvl="4"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5pPr>
            <a:lvl6pPr marL="2743200" lvl="5"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6pPr>
            <a:lvl7pPr marL="3200400" lvl="6"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7pPr>
            <a:lvl8pPr marL="3657600" lvl="7"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8pPr>
            <a:lvl9pPr marL="4114800" lvl="8"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9pPr>
          </a:lstStyle>
          <a:p>
            <a:endParaRPr/>
          </a:p>
        </p:txBody>
      </p:sp>
      <p:sp>
        <p:nvSpPr>
          <p:cNvPr id="57" name="Google Shape;57;p6"/>
          <p:cNvSpPr txBox="1">
            <a:spLocks noGrp="1"/>
          </p:cNvSpPr>
          <p:nvPr>
            <p:ph type="body" idx="6"/>
          </p:nvPr>
        </p:nvSpPr>
        <p:spPr>
          <a:xfrm>
            <a:off x="4822900" y="2774251"/>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9pPr>
          </a:lstStyle>
          <a:p>
            <a:endParaRPr/>
          </a:p>
        </p:txBody>
      </p:sp>
      <p:sp>
        <p:nvSpPr>
          <p:cNvPr id="58" name="Google Shape;58;p6"/>
          <p:cNvSpPr txBox="1">
            <a:spLocks noGrp="1"/>
          </p:cNvSpPr>
          <p:nvPr>
            <p:ph type="body" idx="7"/>
          </p:nvPr>
        </p:nvSpPr>
        <p:spPr>
          <a:xfrm>
            <a:off x="4822900" y="4459086"/>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9pPr>
          </a:lstStyle>
          <a:p>
            <a:endParaRPr/>
          </a:p>
        </p:txBody>
      </p:sp>
      <p:sp>
        <p:nvSpPr>
          <p:cNvPr id="59" name="Google Shape;59;p6"/>
          <p:cNvSpPr txBox="1">
            <a:spLocks noGrp="1"/>
          </p:cNvSpPr>
          <p:nvPr>
            <p:ph type="body" idx="8"/>
          </p:nvPr>
        </p:nvSpPr>
        <p:spPr>
          <a:xfrm>
            <a:off x="4822900" y="4114077"/>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1pPr>
            <a:lvl2pPr marL="914400" lvl="1"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2pPr>
            <a:lvl3pPr marL="1371600" lvl="2"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3pPr>
            <a:lvl4pPr marL="1828800" lvl="3"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4pPr>
            <a:lvl5pPr marL="2286000" lvl="4"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5pPr>
            <a:lvl6pPr marL="2743200" lvl="5"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6pPr>
            <a:lvl7pPr marL="3200400" lvl="6"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7pPr>
            <a:lvl8pPr marL="3657600" lvl="7"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8pPr>
            <a:lvl9pPr marL="4114800" lvl="8"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9pPr>
          </a:lstStyle>
          <a:p>
            <a:endParaRPr/>
          </a:p>
        </p:txBody>
      </p:sp>
      <p:sp>
        <p:nvSpPr>
          <p:cNvPr id="60" name="Google Shape;60;p6"/>
          <p:cNvSpPr txBox="1">
            <a:spLocks noGrp="1"/>
          </p:cNvSpPr>
          <p:nvPr>
            <p:ph type="body" idx="9"/>
          </p:nvPr>
        </p:nvSpPr>
        <p:spPr>
          <a:xfrm>
            <a:off x="4822900" y="3616668"/>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9pPr>
          </a:lstStyle>
          <a:p>
            <a:endParaRPr/>
          </a:p>
        </p:txBody>
      </p:sp>
      <p:sp>
        <p:nvSpPr>
          <p:cNvPr id="61" name="Google Shape;61;p6"/>
          <p:cNvSpPr txBox="1">
            <a:spLocks noGrp="1"/>
          </p:cNvSpPr>
          <p:nvPr>
            <p:ph type="body" idx="13"/>
          </p:nvPr>
        </p:nvSpPr>
        <p:spPr>
          <a:xfrm>
            <a:off x="4822900" y="5301503"/>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9pPr>
          </a:lstStyle>
          <a:p>
            <a:endParaRPr/>
          </a:p>
        </p:txBody>
      </p:sp>
      <p:sp>
        <p:nvSpPr>
          <p:cNvPr id="62" name="Google Shape;62;p6"/>
          <p:cNvSpPr txBox="1">
            <a:spLocks noGrp="1"/>
          </p:cNvSpPr>
          <p:nvPr>
            <p:ph type="body" idx="14"/>
          </p:nvPr>
        </p:nvSpPr>
        <p:spPr>
          <a:xfrm>
            <a:off x="4822900" y="5875112"/>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1pPr>
            <a:lvl2pPr marL="914400" lvl="1"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2pPr>
            <a:lvl3pPr marL="1371600" lvl="2"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3pPr>
            <a:lvl4pPr marL="1828800" lvl="3"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4pPr>
            <a:lvl5pPr marL="2286000" lvl="4"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5pPr>
            <a:lvl6pPr marL="2743200" lvl="5"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6pPr>
            <a:lvl7pPr marL="3200400" lvl="6"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7pPr>
            <a:lvl8pPr marL="3657600" lvl="7"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8pPr>
            <a:lvl9pPr marL="4114800" lvl="8" indent="-330200" rtl="0">
              <a:lnSpc>
                <a:spcPct val="115000"/>
              </a:lnSpc>
              <a:spcBef>
                <a:spcPts val="0"/>
              </a:spcBef>
              <a:spcAft>
                <a:spcPts val="0"/>
              </a:spcAft>
              <a:buSzPts val="1600"/>
              <a:buFont typeface="Helvetica Neue"/>
              <a:buChar char="■"/>
              <a:defRPr b="1">
                <a:latin typeface="Helvetica Neue"/>
                <a:ea typeface="Helvetica Neue"/>
                <a:cs typeface="Helvetica Neue"/>
                <a:sym typeface="Helvetica Neue"/>
              </a:defRPr>
            </a:lvl9pPr>
          </a:lstStyle>
          <a:p>
            <a:endParaRPr/>
          </a:p>
        </p:txBody>
      </p:sp>
      <p:sp>
        <p:nvSpPr>
          <p:cNvPr id="63" name="Google Shape;63;p6"/>
          <p:cNvSpPr txBox="1">
            <a:spLocks noGrp="1"/>
          </p:cNvSpPr>
          <p:nvPr>
            <p:ph type="body" idx="15"/>
          </p:nvPr>
        </p:nvSpPr>
        <p:spPr>
          <a:xfrm>
            <a:off x="4822900" y="6220121"/>
            <a:ext cx="5352600" cy="245700"/>
          </a:xfrm>
          <a:prstGeom prst="rect">
            <a:avLst/>
          </a:prstGeom>
        </p:spPr>
        <p:txBody>
          <a:bodyPr spcFirstLastPara="1" wrap="square" lIns="0" tIns="0" rIns="0" bIns="0" anchor="t" anchorCtr="0">
            <a:noAutofit/>
          </a:bodyPr>
          <a:lstStyle>
            <a:lvl1pPr marL="457200" lvl="0"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1pPr>
            <a:lvl2pPr marL="914400" lvl="1"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2pPr>
            <a:lvl3pPr marL="1371600" lvl="2"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3pPr>
            <a:lvl4pPr marL="1828800" lvl="3"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4pPr>
            <a:lvl5pPr marL="2286000" lvl="4"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5pPr>
            <a:lvl6pPr marL="2743200" lvl="5"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6pPr>
            <a:lvl7pPr marL="3200400" lvl="6"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7pPr>
            <a:lvl8pPr marL="3657600" lvl="7"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8pPr>
            <a:lvl9pPr marL="4114800" lvl="8" indent="-330200" rtl="0">
              <a:lnSpc>
                <a:spcPct val="115000"/>
              </a:lnSpc>
              <a:spcBef>
                <a:spcPts val="0"/>
              </a:spcBef>
              <a:spcAft>
                <a:spcPts val="0"/>
              </a:spcAft>
              <a:buSzPts val="1600"/>
              <a:buFont typeface="Helvetica Neue Light"/>
              <a:buChar char="■"/>
              <a:defRPr>
                <a:latin typeface="Helvetica Neue Light"/>
                <a:ea typeface="Helvetica Neue Light"/>
                <a:cs typeface="Helvetica Neue Light"/>
                <a:sym typeface="Helvetica Neue Light"/>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2587">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_Text and image">
  <p:cSld name="CUSTOM">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8106300" y="0"/>
            <a:ext cx="4085700" cy="68580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6" name="Google Shape;66;p7"/>
          <p:cNvSpPr txBox="1">
            <a:spLocks noGrp="1"/>
          </p:cNvSpPr>
          <p:nvPr>
            <p:ph type="title" idx="2"/>
          </p:nvPr>
        </p:nvSpPr>
        <p:spPr>
          <a:xfrm>
            <a:off x="682175" y="1110825"/>
            <a:ext cx="6640800" cy="652800"/>
          </a:xfrm>
          <a:prstGeom prst="rect">
            <a:avLst/>
          </a:prstGeom>
        </p:spPr>
        <p:txBody>
          <a:bodyPr spcFirstLastPara="1" wrap="square" lIns="0" tIns="0" rIns="0" bIns="0" anchor="t" anchorCtr="0">
            <a:noAutofit/>
          </a:bodyPr>
          <a:lstStyle>
            <a:lvl1pPr lvl="0">
              <a:spcBef>
                <a:spcPts val="0"/>
              </a:spcBef>
              <a:spcAft>
                <a:spcPts val="0"/>
              </a:spcAft>
              <a:buNone/>
              <a:defRPr sz="32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7" name="Google Shape;67;p7"/>
          <p:cNvSpPr txBox="1">
            <a:spLocks noGrp="1"/>
          </p:cNvSpPr>
          <p:nvPr>
            <p:ph type="subTitle" idx="1"/>
          </p:nvPr>
        </p:nvSpPr>
        <p:spPr>
          <a:xfrm>
            <a:off x="682175" y="672000"/>
            <a:ext cx="6640800" cy="245400"/>
          </a:xfrm>
          <a:prstGeom prst="rect">
            <a:avLst/>
          </a:prstGeom>
        </p:spPr>
        <p:txBody>
          <a:bodyPr spcFirstLastPara="1" wrap="square" lIns="0" tIns="0" rIns="0" bIns="0" anchor="t" anchorCtr="0">
            <a:noAutofit/>
          </a:bodyPr>
          <a:lstStyle>
            <a:lvl1pPr lvl="0">
              <a:spcBef>
                <a:spcPts val="0"/>
              </a:spcBef>
              <a:spcAft>
                <a:spcPts val="0"/>
              </a:spcAft>
              <a:buNone/>
              <a:defRPr b="1">
                <a:solidFill>
                  <a:srgbClr val="F27321"/>
                </a:solidFill>
                <a:latin typeface="Helvetica Neue"/>
                <a:ea typeface="Helvetica Neue"/>
                <a:cs typeface="Helvetica Neue"/>
                <a:sym typeface="Helvetica Neu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grpSp>
        <p:nvGrpSpPr>
          <p:cNvPr id="68" name="Google Shape;68;p7"/>
          <p:cNvGrpSpPr/>
          <p:nvPr/>
        </p:nvGrpSpPr>
        <p:grpSpPr>
          <a:xfrm>
            <a:off x="9206113" y="5260146"/>
            <a:ext cx="2986124" cy="1597979"/>
            <a:chOff x="9206113" y="2257283"/>
            <a:chExt cx="2986124" cy="1597979"/>
          </a:xfrm>
        </p:grpSpPr>
        <p:pic>
          <p:nvPicPr>
            <p:cNvPr id="69" name="Google Shape;69;p7"/>
            <p:cNvPicPr preferRelativeResize="0"/>
            <p:nvPr/>
          </p:nvPicPr>
          <p:blipFill rotWithShape="1">
            <a:blip r:embed="rId2">
              <a:alphaModFix/>
            </a:blip>
            <a:srcRect l="-3148" r="29591" b="26443"/>
            <a:stretch/>
          </p:blipFill>
          <p:spPr>
            <a:xfrm>
              <a:off x="9931123" y="2257283"/>
              <a:ext cx="2261114" cy="1597979"/>
            </a:xfrm>
            <a:prstGeom prst="rect">
              <a:avLst/>
            </a:prstGeom>
            <a:noFill/>
            <a:ln>
              <a:noFill/>
            </a:ln>
          </p:spPr>
        </p:pic>
        <p:pic>
          <p:nvPicPr>
            <p:cNvPr id="70" name="Google Shape;70;p7"/>
            <p:cNvPicPr preferRelativeResize="0"/>
            <p:nvPr/>
          </p:nvPicPr>
          <p:blipFill>
            <a:blip r:embed="rId3">
              <a:alphaModFix/>
            </a:blip>
            <a:stretch>
              <a:fillRect/>
            </a:stretch>
          </p:blipFill>
          <p:spPr>
            <a:xfrm>
              <a:off x="9206113" y="2996666"/>
              <a:ext cx="1653853" cy="519189"/>
            </a:xfrm>
            <a:prstGeom prst="rect">
              <a:avLst/>
            </a:prstGeom>
            <a:noFill/>
            <a:ln>
              <a:noFill/>
            </a:ln>
          </p:spPr>
        </p:pic>
      </p:grpSp>
      <p:sp>
        <p:nvSpPr>
          <p:cNvPr id="71" name="Google Shape;71;p7"/>
          <p:cNvSpPr txBox="1">
            <a:spLocks noGrp="1"/>
          </p:cNvSpPr>
          <p:nvPr>
            <p:ph type="body" idx="3"/>
          </p:nvPr>
        </p:nvSpPr>
        <p:spPr>
          <a:xfrm>
            <a:off x="682175" y="2390800"/>
            <a:ext cx="6640800" cy="3414600"/>
          </a:xfrm>
          <a:prstGeom prst="rect">
            <a:avLst/>
          </a:prstGeom>
        </p:spPr>
        <p:txBody>
          <a:bodyPr spcFirstLastPara="1" wrap="square" lIns="0" tIns="0" rIns="0" bIns="0" anchor="t" anchorCtr="0">
            <a:noAutofit/>
          </a:bodyPr>
          <a:lstStyle>
            <a:lvl1pPr marL="457200" lvl="0"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orient="horz" pos="720">
          <p15:clr>
            <a:srgbClr val="FA7B17"/>
          </p15:clr>
        </p15:guide>
        <p15:guide id="5" orient="horz" pos="576">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b_Fixed_Text and image">
  <p:cSld name="CUSTOM_5">
    <p:spTree>
      <p:nvGrpSpPr>
        <p:cNvPr id="1" name="Shape 72"/>
        <p:cNvGrpSpPr/>
        <p:nvPr/>
      </p:nvGrpSpPr>
      <p:grpSpPr>
        <a:xfrm>
          <a:off x="0" y="0"/>
          <a:ext cx="0" cy="0"/>
          <a:chOff x="0" y="0"/>
          <a:chExt cx="0" cy="0"/>
        </a:xfrm>
      </p:grpSpPr>
      <p:pic>
        <p:nvPicPr>
          <p:cNvPr id="73" name="Google Shape;73;p8"/>
          <p:cNvPicPr preferRelativeResize="0"/>
          <p:nvPr/>
        </p:nvPicPr>
        <p:blipFill rotWithShape="1">
          <a:blip r:embed="rId2">
            <a:alphaModFix/>
          </a:blip>
          <a:srcRect l="5076" r="5076"/>
          <a:stretch/>
        </p:blipFill>
        <p:spPr>
          <a:xfrm>
            <a:off x="8084696" y="0"/>
            <a:ext cx="4107300" cy="6858000"/>
          </a:xfrm>
          <a:prstGeom prst="rect">
            <a:avLst/>
          </a:prstGeom>
          <a:solidFill>
            <a:srgbClr val="E5DAC5"/>
          </a:solidFill>
          <a:ln w="9525" cap="flat" cmpd="sng">
            <a:solidFill>
              <a:srgbClr val="FFFFFF"/>
            </a:solidFill>
            <a:prstDash val="solid"/>
            <a:round/>
            <a:headEnd type="none" w="sm" len="sm"/>
            <a:tailEnd type="none" w="sm" len="sm"/>
          </a:ln>
        </p:spPr>
      </p:pic>
      <p:sp>
        <p:nvSpPr>
          <p:cNvPr id="74" name="Google Shape;74;p8"/>
          <p:cNvSpPr txBox="1">
            <a:spLocks noGrp="1"/>
          </p:cNvSpPr>
          <p:nvPr>
            <p:ph type="title"/>
          </p:nvPr>
        </p:nvSpPr>
        <p:spPr>
          <a:xfrm>
            <a:off x="682175" y="1110825"/>
            <a:ext cx="6640800" cy="652800"/>
          </a:xfrm>
          <a:prstGeom prst="rect">
            <a:avLst/>
          </a:prstGeom>
        </p:spPr>
        <p:txBody>
          <a:bodyPr spcFirstLastPara="1" wrap="square" lIns="0" tIns="0" rIns="0" bIns="0" anchor="t" anchorCtr="0">
            <a:noAutofit/>
          </a:bodyPr>
          <a:lstStyle>
            <a:lvl1pPr lvl="0" rtl="0">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5" name="Google Shape;75;p8"/>
          <p:cNvSpPr txBox="1">
            <a:spLocks noGrp="1"/>
          </p:cNvSpPr>
          <p:nvPr>
            <p:ph type="subTitle" idx="1"/>
          </p:nvPr>
        </p:nvSpPr>
        <p:spPr>
          <a:xfrm>
            <a:off x="682175" y="672000"/>
            <a:ext cx="66408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76" name="Google Shape;76;p8"/>
          <p:cNvGrpSpPr/>
          <p:nvPr/>
        </p:nvGrpSpPr>
        <p:grpSpPr>
          <a:xfrm>
            <a:off x="9206113" y="5260146"/>
            <a:ext cx="2986124" cy="1597979"/>
            <a:chOff x="9206113" y="2257283"/>
            <a:chExt cx="2986124" cy="1597979"/>
          </a:xfrm>
        </p:grpSpPr>
        <p:pic>
          <p:nvPicPr>
            <p:cNvPr id="77" name="Google Shape;77;p8"/>
            <p:cNvPicPr preferRelativeResize="0"/>
            <p:nvPr/>
          </p:nvPicPr>
          <p:blipFill rotWithShape="1">
            <a:blip r:embed="rId3">
              <a:alphaModFix/>
            </a:blip>
            <a:srcRect l="-3148" r="29591" b="26443"/>
            <a:stretch/>
          </p:blipFill>
          <p:spPr>
            <a:xfrm>
              <a:off x="9931123" y="2257283"/>
              <a:ext cx="2261114" cy="1597979"/>
            </a:xfrm>
            <a:prstGeom prst="rect">
              <a:avLst/>
            </a:prstGeom>
            <a:noFill/>
            <a:ln>
              <a:noFill/>
            </a:ln>
          </p:spPr>
        </p:pic>
        <p:pic>
          <p:nvPicPr>
            <p:cNvPr id="78" name="Google Shape;78;p8"/>
            <p:cNvPicPr preferRelativeResize="0"/>
            <p:nvPr/>
          </p:nvPicPr>
          <p:blipFill>
            <a:blip r:embed="rId4">
              <a:alphaModFix/>
            </a:blip>
            <a:stretch>
              <a:fillRect/>
            </a:stretch>
          </p:blipFill>
          <p:spPr>
            <a:xfrm>
              <a:off x="9206113" y="2996666"/>
              <a:ext cx="1653853" cy="519189"/>
            </a:xfrm>
            <a:prstGeom prst="rect">
              <a:avLst/>
            </a:prstGeom>
            <a:noFill/>
            <a:ln>
              <a:noFill/>
            </a:ln>
          </p:spPr>
        </p:pic>
      </p:grpSp>
      <p:sp>
        <p:nvSpPr>
          <p:cNvPr id="79" name="Google Shape;79;p8"/>
          <p:cNvSpPr txBox="1">
            <a:spLocks noGrp="1"/>
          </p:cNvSpPr>
          <p:nvPr>
            <p:ph type="body" idx="2"/>
          </p:nvPr>
        </p:nvSpPr>
        <p:spPr>
          <a:xfrm>
            <a:off x="682175" y="2390800"/>
            <a:ext cx="6640800" cy="3414600"/>
          </a:xfrm>
          <a:prstGeom prst="rect">
            <a:avLst/>
          </a:prstGeom>
        </p:spPr>
        <p:txBody>
          <a:bodyPr spcFirstLastPara="1" wrap="square" lIns="0" tIns="0" rIns="0" bIns="0" anchor="t" anchorCtr="0">
            <a:noAutofit/>
          </a:bodyPr>
          <a:lstStyle>
            <a:lvl1pPr marL="457200" lvl="0"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rtl="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b_Fixed_Partner slide">
  <p:cSld name="CUSTOM_1">
    <p:spTree>
      <p:nvGrpSpPr>
        <p:cNvPr id="1" name="Shape 80"/>
        <p:cNvGrpSpPr/>
        <p:nvPr/>
      </p:nvGrpSpPr>
      <p:grpSpPr>
        <a:xfrm>
          <a:off x="0" y="0"/>
          <a:ext cx="0" cy="0"/>
          <a:chOff x="0" y="0"/>
          <a:chExt cx="0" cy="0"/>
        </a:xfrm>
      </p:grpSpPr>
      <p:pic>
        <p:nvPicPr>
          <p:cNvPr id="81" name="Google Shape;81;p9"/>
          <p:cNvPicPr preferRelativeResize="0"/>
          <p:nvPr/>
        </p:nvPicPr>
        <p:blipFill rotWithShape="1">
          <a:blip r:embed="rId2">
            <a:alphaModFix/>
          </a:blip>
          <a:srcRect l="31637" r="28435"/>
          <a:stretch/>
        </p:blipFill>
        <p:spPr>
          <a:xfrm>
            <a:off x="8084700" y="0"/>
            <a:ext cx="4107300" cy="6858000"/>
          </a:xfrm>
          <a:prstGeom prst="rect">
            <a:avLst/>
          </a:prstGeom>
          <a:noFill/>
          <a:ln>
            <a:noFill/>
          </a:ln>
        </p:spPr>
      </p:pic>
      <p:sp>
        <p:nvSpPr>
          <p:cNvPr id="82" name="Google Shape;82;p9"/>
          <p:cNvSpPr txBox="1">
            <a:spLocks noGrp="1"/>
          </p:cNvSpPr>
          <p:nvPr>
            <p:ph type="title"/>
          </p:nvPr>
        </p:nvSpPr>
        <p:spPr>
          <a:xfrm>
            <a:off x="682175" y="1110825"/>
            <a:ext cx="6633000" cy="652800"/>
          </a:xfrm>
          <a:prstGeom prst="rect">
            <a:avLst/>
          </a:prstGeom>
        </p:spPr>
        <p:txBody>
          <a:bodyPr spcFirstLastPara="1" wrap="square" lIns="0" tIns="0" rIns="0" bIns="0" anchor="t" anchorCtr="0">
            <a:noAutofit/>
          </a:bodyPr>
          <a:lstStyle>
            <a:lvl1pPr lvl="0" rtl="0">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3" name="Google Shape;83;p9"/>
          <p:cNvSpPr txBox="1">
            <a:spLocks noGrp="1"/>
          </p:cNvSpPr>
          <p:nvPr>
            <p:ph type="subTitle" idx="1"/>
          </p:nvPr>
        </p:nvSpPr>
        <p:spPr>
          <a:xfrm>
            <a:off x="682175" y="672000"/>
            <a:ext cx="54138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84" name="Google Shape;84;p9"/>
          <p:cNvGrpSpPr/>
          <p:nvPr/>
        </p:nvGrpSpPr>
        <p:grpSpPr>
          <a:xfrm>
            <a:off x="9206126" y="5057049"/>
            <a:ext cx="2991574" cy="1800946"/>
            <a:chOff x="9206126" y="5057049"/>
            <a:chExt cx="2991574" cy="1800946"/>
          </a:xfrm>
        </p:grpSpPr>
        <p:pic>
          <p:nvPicPr>
            <p:cNvPr id="85" name="Google Shape;85;p9"/>
            <p:cNvPicPr preferRelativeResize="0"/>
            <p:nvPr/>
          </p:nvPicPr>
          <p:blipFill rotWithShape="1">
            <a:blip r:embed="rId3">
              <a:alphaModFix/>
            </a:blip>
            <a:srcRect l="38396" t="-7840" r="-2433" b="26592"/>
            <a:stretch/>
          </p:blipFill>
          <p:spPr>
            <a:xfrm flipH="1">
              <a:off x="10190380" y="5057049"/>
              <a:ext cx="2007320" cy="1800946"/>
            </a:xfrm>
            <a:prstGeom prst="rect">
              <a:avLst/>
            </a:prstGeom>
            <a:noFill/>
            <a:ln>
              <a:noFill/>
            </a:ln>
          </p:spPr>
        </p:pic>
        <p:pic>
          <p:nvPicPr>
            <p:cNvPr id="86" name="Google Shape;86;p9"/>
            <p:cNvPicPr preferRelativeResize="0"/>
            <p:nvPr/>
          </p:nvPicPr>
          <p:blipFill>
            <a:blip r:embed="rId4">
              <a:alphaModFix/>
            </a:blip>
            <a:stretch>
              <a:fillRect/>
            </a:stretch>
          </p:blipFill>
          <p:spPr>
            <a:xfrm>
              <a:off x="9206126" y="6002604"/>
              <a:ext cx="1653853" cy="519189"/>
            </a:xfrm>
            <a:prstGeom prst="rect">
              <a:avLst/>
            </a:prstGeom>
            <a:noFill/>
            <a:ln>
              <a:noFill/>
            </a:ln>
          </p:spPr>
        </p:pic>
      </p:grpSp>
      <p:sp>
        <p:nvSpPr>
          <p:cNvPr id="87" name="Google Shape;87;p9"/>
          <p:cNvSpPr txBox="1">
            <a:spLocks noGrp="1"/>
          </p:cNvSpPr>
          <p:nvPr>
            <p:ph type="subTitle" idx="2"/>
          </p:nvPr>
        </p:nvSpPr>
        <p:spPr>
          <a:xfrm>
            <a:off x="682175" y="2863575"/>
            <a:ext cx="2587500" cy="9978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8" name="Google Shape;88;p9"/>
          <p:cNvSpPr txBox="1">
            <a:spLocks noGrp="1"/>
          </p:cNvSpPr>
          <p:nvPr>
            <p:ph type="subTitle" idx="3"/>
          </p:nvPr>
        </p:nvSpPr>
        <p:spPr>
          <a:xfrm>
            <a:off x="682175" y="5468775"/>
            <a:ext cx="2587500" cy="9978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9" name="Google Shape;89;p9"/>
          <p:cNvSpPr txBox="1">
            <a:spLocks noGrp="1"/>
          </p:cNvSpPr>
          <p:nvPr>
            <p:ph type="subTitle" idx="4"/>
          </p:nvPr>
        </p:nvSpPr>
        <p:spPr>
          <a:xfrm>
            <a:off x="682175" y="4166175"/>
            <a:ext cx="2587500" cy="9978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0" name="Google Shape;90;p9"/>
          <p:cNvSpPr txBox="1">
            <a:spLocks noGrp="1"/>
          </p:cNvSpPr>
          <p:nvPr>
            <p:ph type="subTitle" idx="5"/>
          </p:nvPr>
        </p:nvSpPr>
        <p:spPr>
          <a:xfrm>
            <a:off x="4727675" y="5468775"/>
            <a:ext cx="2587500" cy="9978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1" name="Google Shape;91;p9"/>
          <p:cNvSpPr txBox="1">
            <a:spLocks noGrp="1"/>
          </p:cNvSpPr>
          <p:nvPr>
            <p:ph type="subTitle" idx="6"/>
          </p:nvPr>
        </p:nvSpPr>
        <p:spPr>
          <a:xfrm>
            <a:off x="4727675" y="4166175"/>
            <a:ext cx="2587500" cy="9978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2" name="Google Shape;92;p9"/>
          <p:cNvSpPr txBox="1">
            <a:spLocks noGrp="1"/>
          </p:cNvSpPr>
          <p:nvPr>
            <p:ph type="subTitle" idx="7"/>
          </p:nvPr>
        </p:nvSpPr>
        <p:spPr>
          <a:xfrm>
            <a:off x="4727675" y="2863575"/>
            <a:ext cx="2587500" cy="9978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pos="4608">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Partner slide">
  <p:cSld name="CUSTOM_1_2">
    <p:spTree>
      <p:nvGrpSpPr>
        <p:cNvPr id="1" name="Shape 93"/>
        <p:cNvGrpSpPr/>
        <p:nvPr/>
      </p:nvGrpSpPr>
      <p:grpSpPr>
        <a:xfrm>
          <a:off x="0" y="0"/>
          <a:ext cx="0" cy="0"/>
          <a:chOff x="0" y="0"/>
          <a:chExt cx="0" cy="0"/>
        </a:xfrm>
      </p:grpSpPr>
      <p:sp>
        <p:nvSpPr>
          <p:cNvPr id="94" name="Google Shape;94;p10"/>
          <p:cNvSpPr txBox="1">
            <a:spLocks noGrp="1"/>
          </p:cNvSpPr>
          <p:nvPr>
            <p:ph type="subTitle" idx="1"/>
          </p:nvPr>
        </p:nvSpPr>
        <p:spPr>
          <a:xfrm>
            <a:off x="8084700" y="0"/>
            <a:ext cx="4107300" cy="68580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5" name="Google Shape;95;p10"/>
          <p:cNvSpPr txBox="1">
            <a:spLocks noGrp="1"/>
          </p:cNvSpPr>
          <p:nvPr>
            <p:ph type="title"/>
          </p:nvPr>
        </p:nvSpPr>
        <p:spPr>
          <a:xfrm>
            <a:off x="682175" y="1110825"/>
            <a:ext cx="6633000" cy="652800"/>
          </a:xfrm>
          <a:prstGeom prst="rect">
            <a:avLst/>
          </a:prstGeom>
        </p:spPr>
        <p:txBody>
          <a:bodyPr spcFirstLastPara="1" wrap="square" lIns="0" tIns="0" rIns="0" bIns="0" anchor="t" anchorCtr="0">
            <a:noAutofit/>
          </a:bodyPr>
          <a:lstStyle>
            <a:lvl1pPr lvl="0" rtl="0">
              <a:spcBef>
                <a:spcPts val="0"/>
              </a:spcBef>
              <a:spcAft>
                <a:spcPts val="0"/>
              </a:spcAft>
              <a:buNone/>
              <a:defRPr sz="3200">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6" name="Google Shape;96;p10"/>
          <p:cNvSpPr txBox="1">
            <a:spLocks noGrp="1"/>
          </p:cNvSpPr>
          <p:nvPr>
            <p:ph type="subTitle" idx="2"/>
          </p:nvPr>
        </p:nvSpPr>
        <p:spPr>
          <a:xfrm>
            <a:off x="682175" y="672000"/>
            <a:ext cx="5413800" cy="245400"/>
          </a:xfrm>
          <a:prstGeom prst="rect">
            <a:avLst/>
          </a:prstGeom>
        </p:spPr>
        <p:txBody>
          <a:bodyPr spcFirstLastPara="1" wrap="square" lIns="0" tIns="0" rIns="0" bIns="0" anchor="t" anchorCtr="0">
            <a:noAutofit/>
          </a:bodyPr>
          <a:lstStyle>
            <a:lvl1pPr lvl="0" rtl="0">
              <a:spcBef>
                <a:spcPts val="0"/>
              </a:spcBef>
              <a:spcAft>
                <a:spcPts val="0"/>
              </a:spcAft>
              <a:buNone/>
              <a:defRPr b="1">
                <a:solidFill>
                  <a:srgbClr val="F27321"/>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97" name="Google Shape;97;p10"/>
          <p:cNvGrpSpPr/>
          <p:nvPr/>
        </p:nvGrpSpPr>
        <p:grpSpPr>
          <a:xfrm>
            <a:off x="9206126" y="5057049"/>
            <a:ext cx="2991574" cy="1800946"/>
            <a:chOff x="9206126" y="5057049"/>
            <a:chExt cx="2991574" cy="1800946"/>
          </a:xfrm>
        </p:grpSpPr>
        <p:pic>
          <p:nvPicPr>
            <p:cNvPr id="98" name="Google Shape;98;p10"/>
            <p:cNvPicPr preferRelativeResize="0"/>
            <p:nvPr/>
          </p:nvPicPr>
          <p:blipFill rotWithShape="1">
            <a:blip r:embed="rId2">
              <a:alphaModFix/>
            </a:blip>
            <a:srcRect l="38396" t="-7840" r="-2433" b="26592"/>
            <a:stretch/>
          </p:blipFill>
          <p:spPr>
            <a:xfrm flipH="1">
              <a:off x="10190380" y="5057049"/>
              <a:ext cx="2007320" cy="1800946"/>
            </a:xfrm>
            <a:prstGeom prst="rect">
              <a:avLst/>
            </a:prstGeom>
            <a:noFill/>
            <a:ln>
              <a:noFill/>
            </a:ln>
          </p:spPr>
        </p:pic>
        <p:pic>
          <p:nvPicPr>
            <p:cNvPr id="99" name="Google Shape;99;p10"/>
            <p:cNvPicPr preferRelativeResize="0"/>
            <p:nvPr/>
          </p:nvPicPr>
          <p:blipFill>
            <a:blip r:embed="rId3">
              <a:alphaModFix/>
            </a:blip>
            <a:stretch>
              <a:fillRect/>
            </a:stretch>
          </p:blipFill>
          <p:spPr>
            <a:xfrm>
              <a:off x="9206126" y="6002604"/>
              <a:ext cx="1653853" cy="519189"/>
            </a:xfrm>
            <a:prstGeom prst="rect">
              <a:avLst/>
            </a:prstGeom>
            <a:noFill/>
            <a:ln>
              <a:noFill/>
            </a:ln>
          </p:spPr>
        </p:pic>
      </p:grpSp>
      <p:sp>
        <p:nvSpPr>
          <p:cNvPr id="100" name="Google Shape;100;p10"/>
          <p:cNvSpPr txBox="1">
            <a:spLocks noGrp="1"/>
          </p:cNvSpPr>
          <p:nvPr>
            <p:ph type="subTitle" idx="3"/>
          </p:nvPr>
        </p:nvSpPr>
        <p:spPr>
          <a:xfrm>
            <a:off x="682175" y="2863575"/>
            <a:ext cx="2587500" cy="9978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1" name="Google Shape;101;p10"/>
          <p:cNvSpPr txBox="1">
            <a:spLocks noGrp="1"/>
          </p:cNvSpPr>
          <p:nvPr>
            <p:ph type="subTitle" idx="4"/>
          </p:nvPr>
        </p:nvSpPr>
        <p:spPr>
          <a:xfrm>
            <a:off x="682175" y="5468775"/>
            <a:ext cx="2587500" cy="9978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2" name="Google Shape;102;p10"/>
          <p:cNvSpPr txBox="1">
            <a:spLocks noGrp="1"/>
          </p:cNvSpPr>
          <p:nvPr>
            <p:ph type="subTitle" idx="5"/>
          </p:nvPr>
        </p:nvSpPr>
        <p:spPr>
          <a:xfrm>
            <a:off x="682175" y="4166175"/>
            <a:ext cx="2587500" cy="9978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3" name="Google Shape;103;p10"/>
          <p:cNvSpPr txBox="1">
            <a:spLocks noGrp="1"/>
          </p:cNvSpPr>
          <p:nvPr>
            <p:ph type="subTitle" idx="6"/>
          </p:nvPr>
        </p:nvSpPr>
        <p:spPr>
          <a:xfrm>
            <a:off x="4727675" y="5468775"/>
            <a:ext cx="2587500" cy="9978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4" name="Google Shape;104;p10"/>
          <p:cNvSpPr txBox="1">
            <a:spLocks noGrp="1"/>
          </p:cNvSpPr>
          <p:nvPr>
            <p:ph type="subTitle" idx="7"/>
          </p:nvPr>
        </p:nvSpPr>
        <p:spPr>
          <a:xfrm>
            <a:off x="4727675" y="4166175"/>
            <a:ext cx="2587500" cy="9978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5" name="Google Shape;105;p10"/>
          <p:cNvSpPr txBox="1">
            <a:spLocks noGrp="1"/>
          </p:cNvSpPr>
          <p:nvPr>
            <p:ph type="subTitle" idx="8"/>
          </p:nvPr>
        </p:nvSpPr>
        <p:spPr>
          <a:xfrm>
            <a:off x="4727675" y="2863575"/>
            <a:ext cx="2587500" cy="997800"/>
          </a:xfrm>
          <a:prstGeom prst="rect">
            <a:avLst/>
          </a:prstGeom>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430">
          <p15:clr>
            <a:srgbClr val="FA7B17"/>
          </p15:clr>
        </p15:guide>
        <p15:guide id="4" pos="4608">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
        <p:nvSpPr>
          <p:cNvPr id="11" name="Google Shape;11;p1"/>
          <p:cNvSpPr txBox="1">
            <a:spLocks noGrp="1"/>
          </p:cNvSpPr>
          <p:nvPr>
            <p:ph type="title"/>
          </p:nvPr>
        </p:nvSpPr>
        <p:spPr>
          <a:xfrm>
            <a:off x="693525" y="474775"/>
            <a:ext cx="8897700" cy="1600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3200">
                <a:latin typeface="Helvetica Neue"/>
                <a:ea typeface="Helvetica Neue"/>
                <a:cs typeface="Helvetica Neue"/>
                <a:sym typeface="Helvetica Neu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2" name="Google Shape;12;p1"/>
          <p:cNvSpPr txBox="1">
            <a:spLocks noGrp="1"/>
          </p:cNvSpPr>
          <p:nvPr>
            <p:ph type="body" idx="1"/>
          </p:nvPr>
        </p:nvSpPr>
        <p:spPr>
          <a:xfrm>
            <a:off x="693525" y="1828800"/>
            <a:ext cx="5539200" cy="1899300"/>
          </a:xfrm>
          <a:prstGeom prst="rect">
            <a:avLst/>
          </a:prstGeom>
          <a:noFill/>
          <a:ln>
            <a:noFill/>
          </a:ln>
        </p:spPr>
        <p:txBody>
          <a:bodyPr spcFirstLastPara="1" wrap="square" lIns="91425" tIns="91425" rIns="91425" bIns="91425" anchor="t" anchorCtr="0">
            <a:noAutofit/>
          </a:bodyPr>
          <a:lstStyle>
            <a:lvl1pPr marL="457200" lvl="0" indent="-33020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1pPr>
            <a:lvl2pPr marL="914400" lvl="1" indent="-33020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2pPr>
            <a:lvl3pPr marL="1371600" lvl="2" indent="-33020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3pPr>
            <a:lvl4pPr marL="1828800" lvl="3" indent="-33020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4pPr>
            <a:lvl5pPr marL="2286000" lvl="4" indent="-33020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5pPr>
            <a:lvl6pPr marL="2743200" lvl="5" indent="-33020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6pPr>
            <a:lvl7pPr marL="3200400" lvl="6" indent="-33020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7pPr>
            <a:lvl8pPr marL="3657600" lvl="7" indent="-33020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8pPr>
            <a:lvl9pPr marL="4114800" lvl="8" indent="-330200">
              <a:lnSpc>
                <a:spcPct val="150000"/>
              </a:lnSpc>
              <a:spcBef>
                <a:spcPts val="0"/>
              </a:spcBef>
              <a:spcAft>
                <a:spcPts val="0"/>
              </a:spcAft>
              <a:buSzPts val="1600"/>
              <a:buFont typeface="Helvetica Neue Light"/>
              <a:buChar char="■"/>
              <a:defRPr sz="1600">
                <a:latin typeface="Helvetica Neue Light"/>
                <a:ea typeface="Helvetica Neue Light"/>
                <a:cs typeface="Helvetica Neue Light"/>
                <a:sym typeface="Helvetica Neue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45.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8.png"/><Relationship Id="rId7"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2.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59.jpg"/><Relationship Id="rId4" Type="http://schemas.openxmlformats.org/officeDocument/2006/relationships/image" Target="../media/image58.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8"/>
          <p:cNvSpPr txBox="1">
            <a:spLocks noGrp="1"/>
          </p:cNvSpPr>
          <p:nvPr>
            <p:ph type="title"/>
          </p:nvPr>
        </p:nvSpPr>
        <p:spPr>
          <a:xfrm>
            <a:off x="702750" y="2945071"/>
            <a:ext cx="11296200" cy="13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5500"/>
              <a:t>Dag van de MKB accountant </a:t>
            </a:r>
            <a:endParaRPr sz="5500"/>
          </a:p>
        </p:txBody>
      </p:sp>
      <p:sp>
        <p:nvSpPr>
          <p:cNvPr id="413" name="Google Shape;413;p48"/>
          <p:cNvSpPr txBox="1">
            <a:spLocks noGrp="1"/>
          </p:cNvSpPr>
          <p:nvPr>
            <p:ph type="subTitle" idx="1"/>
          </p:nvPr>
        </p:nvSpPr>
        <p:spPr>
          <a:xfrm>
            <a:off x="702750" y="3995100"/>
            <a:ext cx="10314900" cy="4350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Arial"/>
              <a:buNone/>
            </a:pPr>
            <a:r>
              <a:rPr lang="en-US" b="0">
                <a:latin typeface="Helvetica Neue Light"/>
                <a:ea typeface="Helvetica Neue Light"/>
                <a:cs typeface="Helvetica Neue Light"/>
                <a:sym typeface="Helvetica Neue Light"/>
              </a:rPr>
              <a:t>Klantkennis: Bedrijfsgroei en innovatie!</a:t>
            </a:r>
            <a:endParaRPr b="0">
              <a:latin typeface="Helvetica Neue Light"/>
              <a:ea typeface="Helvetica Neue Light"/>
              <a:cs typeface="Helvetica Neue Light"/>
              <a:sym typeface="Helvetica Neue Light"/>
            </a:endParaRPr>
          </a:p>
          <a:p>
            <a:pPr marL="0" lvl="0" indent="0" algn="l" rtl="0">
              <a:lnSpc>
                <a:spcPct val="90000"/>
              </a:lnSpc>
              <a:spcBef>
                <a:spcPts val="0"/>
              </a:spcBef>
              <a:spcAft>
                <a:spcPts val="0"/>
              </a:spcAft>
              <a:buClr>
                <a:schemeClr val="lt1"/>
              </a:buClr>
              <a:buSzPts val="2400"/>
              <a:buFont typeface="Arial"/>
              <a:buNone/>
            </a:pPr>
            <a:endParaRPr b="0">
              <a:latin typeface="Helvetica Neue Light"/>
              <a:ea typeface="Helvetica Neue Light"/>
              <a:cs typeface="Helvetica Neue Light"/>
              <a:sym typeface="Helvetica Neue Light"/>
            </a:endParaRPr>
          </a:p>
          <a:p>
            <a:pPr marL="0" lvl="0" indent="0" algn="l" rtl="0">
              <a:lnSpc>
                <a:spcPct val="90000"/>
              </a:lnSpc>
              <a:spcBef>
                <a:spcPts val="0"/>
              </a:spcBef>
              <a:spcAft>
                <a:spcPts val="0"/>
              </a:spcAft>
              <a:buClr>
                <a:schemeClr val="lt1"/>
              </a:buClr>
              <a:buSzPts val="2400"/>
              <a:buFont typeface="Arial"/>
              <a:buNone/>
            </a:pPr>
            <a:endParaRPr b="0">
              <a:latin typeface="Helvetica Neue Light"/>
              <a:ea typeface="Helvetica Neue Light"/>
              <a:cs typeface="Helvetica Neue Light"/>
              <a:sym typeface="Helvetica Neue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7"/>
          <p:cNvSpPr txBox="1">
            <a:spLocks noGrp="1"/>
          </p:cNvSpPr>
          <p:nvPr>
            <p:ph type="title"/>
          </p:nvPr>
        </p:nvSpPr>
        <p:spPr>
          <a:xfrm>
            <a:off x="453575" y="1044150"/>
            <a:ext cx="3966900" cy="989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Accountants moeten kansen nu pakken</a:t>
            </a:r>
            <a:endParaRPr/>
          </a:p>
        </p:txBody>
      </p:sp>
      <p:sp>
        <p:nvSpPr>
          <p:cNvPr id="506" name="Google Shape;506;p57"/>
          <p:cNvSpPr txBox="1">
            <a:spLocks noGrp="1"/>
          </p:cNvSpPr>
          <p:nvPr>
            <p:ph type="subTitle" idx="1"/>
          </p:nvPr>
        </p:nvSpPr>
        <p:spPr>
          <a:xfrm>
            <a:off x="453575" y="672000"/>
            <a:ext cx="35238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The Yuki Company Conference panel</a:t>
            </a:r>
            <a:endParaRPr/>
          </a:p>
        </p:txBody>
      </p:sp>
      <p:sp>
        <p:nvSpPr>
          <p:cNvPr id="507" name="Google Shape;507;p57"/>
          <p:cNvSpPr txBox="1">
            <a:spLocks noGrp="1"/>
          </p:cNvSpPr>
          <p:nvPr>
            <p:ph type="title" idx="2"/>
          </p:nvPr>
        </p:nvSpPr>
        <p:spPr>
          <a:xfrm>
            <a:off x="4802575" y="2513625"/>
            <a:ext cx="2000400" cy="342600"/>
          </a:xfrm>
          <a:prstGeom prst="rect">
            <a:avLst/>
          </a:prstGeom>
        </p:spPr>
        <p:txBody>
          <a:bodyPr spcFirstLastPara="1" wrap="square" lIns="228600" tIns="45700" rIns="228600" bIns="137150" anchor="t" anchorCtr="0">
            <a:noAutofit/>
          </a:bodyPr>
          <a:lstStyle/>
          <a:p>
            <a:pPr marL="0" lvl="0" indent="0" algn="l" rtl="0">
              <a:spcBef>
                <a:spcPts val="0"/>
              </a:spcBef>
              <a:spcAft>
                <a:spcPts val="0"/>
              </a:spcAft>
              <a:buNone/>
            </a:pPr>
            <a:r>
              <a:rPr lang="en-US"/>
              <a:t>Data &amp; Niche</a:t>
            </a:r>
            <a:endParaRPr/>
          </a:p>
        </p:txBody>
      </p:sp>
      <p:sp>
        <p:nvSpPr>
          <p:cNvPr id="508" name="Google Shape;508;p57"/>
          <p:cNvSpPr txBox="1">
            <a:spLocks noGrp="1"/>
          </p:cNvSpPr>
          <p:nvPr>
            <p:ph type="title" idx="3"/>
          </p:nvPr>
        </p:nvSpPr>
        <p:spPr>
          <a:xfrm>
            <a:off x="8225975" y="2513625"/>
            <a:ext cx="2613300" cy="342600"/>
          </a:xfrm>
          <a:prstGeom prst="rect">
            <a:avLst/>
          </a:prstGeom>
        </p:spPr>
        <p:txBody>
          <a:bodyPr spcFirstLastPara="1" wrap="square" lIns="228600" tIns="45700" rIns="228600" bIns="137150" anchor="t" anchorCtr="0">
            <a:noAutofit/>
          </a:bodyPr>
          <a:lstStyle/>
          <a:p>
            <a:pPr marL="0" lvl="0" indent="0" algn="l" rtl="0">
              <a:spcBef>
                <a:spcPts val="0"/>
              </a:spcBef>
              <a:spcAft>
                <a:spcPts val="0"/>
              </a:spcAft>
              <a:buNone/>
            </a:pPr>
            <a:r>
              <a:rPr lang="en-US"/>
              <a:t>Ondernemers Coach</a:t>
            </a:r>
            <a:endParaRPr/>
          </a:p>
        </p:txBody>
      </p:sp>
      <p:sp>
        <p:nvSpPr>
          <p:cNvPr id="509" name="Google Shape;509;p57"/>
          <p:cNvSpPr txBox="1">
            <a:spLocks noGrp="1"/>
          </p:cNvSpPr>
          <p:nvPr>
            <p:ph type="title" idx="4"/>
          </p:nvPr>
        </p:nvSpPr>
        <p:spPr>
          <a:xfrm>
            <a:off x="4802575" y="5083875"/>
            <a:ext cx="3134100" cy="342600"/>
          </a:xfrm>
          <a:prstGeom prst="rect">
            <a:avLst/>
          </a:prstGeom>
        </p:spPr>
        <p:txBody>
          <a:bodyPr spcFirstLastPara="1" wrap="square" lIns="228600" tIns="45700" rIns="228600" bIns="137150" anchor="t" anchorCtr="0">
            <a:noAutofit/>
          </a:bodyPr>
          <a:lstStyle/>
          <a:p>
            <a:pPr marL="0" lvl="0" indent="0" algn="l" rtl="0">
              <a:spcBef>
                <a:spcPts val="0"/>
              </a:spcBef>
              <a:spcAft>
                <a:spcPts val="0"/>
              </a:spcAft>
              <a:buNone/>
            </a:pPr>
            <a:r>
              <a:rPr lang="en-US"/>
              <a:t>Meer bij ondernemer langs</a:t>
            </a:r>
            <a:endParaRPr/>
          </a:p>
          <a:p>
            <a:pPr marL="0" lvl="0" indent="0" algn="l" rtl="0">
              <a:spcBef>
                <a:spcPts val="0"/>
              </a:spcBef>
              <a:spcAft>
                <a:spcPts val="0"/>
              </a:spcAft>
              <a:buNone/>
            </a:pPr>
            <a:endParaRPr/>
          </a:p>
        </p:txBody>
      </p:sp>
      <p:sp>
        <p:nvSpPr>
          <p:cNvPr id="510" name="Google Shape;510;p57"/>
          <p:cNvSpPr txBox="1">
            <a:spLocks noGrp="1"/>
          </p:cNvSpPr>
          <p:nvPr>
            <p:ph type="title" idx="5"/>
          </p:nvPr>
        </p:nvSpPr>
        <p:spPr>
          <a:xfrm>
            <a:off x="8225975" y="5083875"/>
            <a:ext cx="1380300" cy="342600"/>
          </a:xfrm>
          <a:prstGeom prst="rect">
            <a:avLst/>
          </a:prstGeom>
        </p:spPr>
        <p:txBody>
          <a:bodyPr spcFirstLastPara="1" wrap="square" lIns="228600" tIns="45700" rIns="228600" bIns="137150" anchor="t" anchorCtr="0">
            <a:noAutofit/>
          </a:bodyPr>
          <a:lstStyle/>
          <a:p>
            <a:pPr marL="0" lvl="0" indent="0" algn="l" rtl="0">
              <a:spcBef>
                <a:spcPts val="0"/>
              </a:spcBef>
              <a:spcAft>
                <a:spcPts val="0"/>
              </a:spcAft>
              <a:buNone/>
            </a:pPr>
            <a:r>
              <a:rPr lang="en-US"/>
              <a:t>Verras</a:t>
            </a:r>
            <a:endParaRPr/>
          </a:p>
        </p:txBody>
      </p:sp>
      <p:sp>
        <p:nvSpPr>
          <p:cNvPr id="511" name="Google Shape;511;p57"/>
          <p:cNvSpPr txBox="1">
            <a:spLocks noGrp="1"/>
          </p:cNvSpPr>
          <p:nvPr>
            <p:ph type="body" idx="6"/>
          </p:nvPr>
        </p:nvSpPr>
        <p:spPr>
          <a:xfrm>
            <a:off x="453575" y="2388600"/>
            <a:ext cx="3745500" cy="366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a:t>
            </a:r>
            <a:r>
              <a:rPr lang="en-US" i="1"/>
              <a:t>Meer bij de klant langs!”</a:t>
            </a:r>
            <a:endParaRPr i="1"/>
          </a:p>
          <a:p>
            <a:pPr marL="0" lvl="0" indent="0" algn="l" rtl="0">
              <a:spcBef>
                <a:spcPts val="0"/>
              </a:spcBef>
              <a:spcAft>
                <a:spcPts val="0"/>
              </a:spcAft>
              <a:buNone/>
            </a:pPr>
            <a:endParaRPr i="1"/>
          </a:p>
          <a:p>
            <a:pPr marL="0" lvl="0" indent="0" algn="l" rtl="0">
              <a:spcBef>
                <a:spcPts val="0"/>
              </a:spcBef>
              <a:spcAft>
                <a:spcPts val="0"/>
              </a:spcAft>
              <a:buNone/>
            </a:pPr>
            <a:r>
              <a:rPr lang="en-US" i="1"/>
              <a:t>“Als de accountant data inzichten niet gaat leveren, pakken andere partijen dat op”</a:t>
            </a:r>
            <a:endParaRPr i="1"/>
          </a:p>
          <a:p>
            <a:pPr marL="0" lvl="0" indent="0" algn="l" rtl="0">
              <a:spcBef>
                <a:spcPts val="0"/>
              </a:spcBef>
              <a:spcAft>
                <a:spcPts val="0"/>
              </a:spcAft>
              <a:buNone/>
            </a:pPr>
            <a:endParaRPr i="1"/>
          </a:p>
          <a:p>
            <a:pPr marL="0" lvl="0" indent="0" algn="l" rtl="0">
              <a:spcBef>
                <a:spcPts val="0"/>
              </a:spcBef>
              <a:spcAft>
                <a:spcPts val="0"/>
              </a:spcAft>
              <a:buNone/>
            </a:pPr>
            <a:r>
              <a:rPr lang="en-US" i="1"/>
              <a:t>De accountant in huidige vorm gaat verdwijnen! “Fiscaal advies kun je automatiseren. De ondernemer beter en succesvoller maken niet!”</a:t>
            </a:r>
            <a:endParaRPr i="1"/>
          </a:p>
          <a:p>
            <a:pPr marL="0" lvl="0" indent="0" algn="l" rtl="0">
              <a:spcBef>
                <a:spcPts val="0"/>
              </a:spcBef>
              <a:spcAft>
                <a:spcPts val="0"/>
              </a:spcAft>
              <a:buNone/>
            </a:pPr>
            <a:endParaRPr i="1"/>
          </a:p>
          <a:p>
            <a:pPr marL="0" lvl="0" indent="0" algn="l" rtl="0">
              <a:spcBef>
                <a:spcPts val="0"/>
              </a:spcBef>
              <a:spcAft>
                <a:spcPts val="0"/>
              </a:spcAft>
              <a:buNone/>
            </a:pPr>
            <a:r>
              <a:rPr lang="en-US" i="1"/>
              <a:t>“Help de ondernemer succesvol te zijn. Dan groei je als accountant mee. Je zit op de eerste rang om die rol te pakken.”  </a:t>
            </a:r>
            <a:endParaRPr i="1"/>
          </a:p>
          <a:p>
            <a:pPr marL="0" lvl="0" indent="0" algn="l" rtl="0">
              <a:spcBef>
                <a:spcPts val="0"/>
              </a:spcBef>
              <a:spcAft>
                <a:spcPts val="0"/>
              </a:spcAft>
              <a:buNone/>
            </a:pPr>
            <a:endParaRPr i="1"/>
          </a:p>
        </p:txBody>
      </p:sp>
      <p:pic>
        <p:nvPicPr>
          <p:cNvPr id="512" name="Google Shape;512;p57"/>
          <p:cNvPicPr preferRelativeResize="0"/>
          <p:nvPr/>
        </p:nvPicPr>
        <p:blipFill rotWithShape="1">
          <a:blip r:embed="rId3">
            <a:alphaModFix/>
          </a:blip>
          <a:srcRect l="26431" t="977" r="14581" b="16900"/>
          <a:stretch/>
        </p:blipFill>
        <p:spPr>
          <a:xfrm>
            <a:off x="4802573" y="0"/>
            <a:ext cx="7389426" cy="6858000"/>
          </a:xfrm>
          <a:prstGeom prst="rect">
            <a:avLst/>
          </a:prstGeom>
          <a:noFill/>
          <a:ln>
            <a:noFill/>
          </a:ln>
        </p:spPr>
      </p:pic>
      <p:grpSp>
        <p:nvGrpSpPr>
          <p:cNvPr id="513" name="Google Shape;513;p57"/>
          <p:cNvGrpSpPr/>
          <p:nvPr/>
        </p:nvGrpSpPr>
        <p:grpSpPr>
          <a:xfrm>
            <a:off x="8906363" y="5274208"/>
            <a:ext cx="3285649" cy="1597981"/>
            <a:chOff x="8401450" y="5014460"/>
            <a:chExt cx="3790551" cy="1843541"/>
          </a:xfrm>
        </p:grpSpPr>
        <p:pic>
          <p:nvPicPr>
            <p:cNvPr id="514" name="Google Shape;514;p57"/>
            <p:cNvPicPr preferRelativeResize="0"/>
            <p:nvPr/>
          </p:nvPicPr>
          <p:blipFill rotWithShape="1">
            <a:blip r:embed="rId4">
              <a:alphaModFix/>
            </a:blip>
            <a:srcRect r="26443" b="26443"/>
            <a:stretch/>
          </p:blipFill>
          <p:spPr>
            <a:xfrm>
              <a:off x="9583424" y="5014460"/>
              <a:ext cx="2608577" cy="1843541"/>
            </a:xfrm>
            <a:prstGeom prst="rect">
              <a:avLst/>
            </a:prstGeom>
            <a:noFill/>
            <a:ln>
              <a:noFill/>
            </a:ln>
          </p:spPr>
        </p:pic>
        <p:pic>
          <p:nvPicPr>
            <p:cNvPr id="515" name="Google Shape;515;p57"/>
            <p:cNvPicPr preferRelativeResize="0"/>
            <p:nvPr/>
          </p:nvPicPr>
          <p:blipFill>
            <a:blip r:embed="rId5">
              <a:alphaModFix/>
            </a:blip>
            <a:stretch>
              <a:fillRect/>
            </a:stretch>
          </p:blipFill>
          <p:spPr>
            <a:xfrm>
              <a:off x="8401450" y="5871025"/>
              <a:ext cx="1907998" cy="598972"/>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8"/>
          <p:cNvSpPr txBox="1"/>
          <p:nvPr/>
        </p:nvSpPr>
        <p:spPr>
          <a:xfrm>
            <a:off x="739775" y="460375"/>
            <a:ext cx="5387100" cy="30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solidFill>
                  <a:srgbClr val="F27321"/>
                </a:solidFill>
                <a:latin typeface="Helvetica Neue"/>
                <a:ea typeface="Helvetica Neue"/>
                <a:cs typeface="Helvetica Neue"/>
                <a:sym typeface="Helvetica Neue"/>
              </a:rPr>
              <a:t>Impact van AI en machine learning op de accountancy sector </a:t>
            </a:r>
            <a:endParaRPr b="1">
              <a:solidFill>
                <a:schemeClr val="accent2"/>
              </a:solidFill>
              <a:latin typeface="Helvetica Neue"/>
              <a:ea typeface="Helvetica Neue"/>
              <a:cs typeface="Helvetica Neue"/>
              <a:sym typeface="Helvetica Neue"/>
            </a:endParaRPr>
          </a:p>
          <a:p>
            <a:pPr marL="0" marR="0" lvl="0" indent="0" algn="l" rtl="0">
              <a:spcBef>
                <a:spcPts val="0"/>
              </a:spcBef>
              <a:spcAft>
                <a:spcPts val="0"/>
              </a:spcAft>
              <a:buNone/>
            </a:pPr>
            <a:endParaRPr b="1">
              <a:solidFill>
                <a:srgbClr val="F27321"/>
              </a:solidFill>
              <a:latin typeface="Helvetica Neue"/>
              <a:ea typeface="Helvetica Neue"/>
              <a:cs typeface="Helvetica Neue"/>
              <a:sym typeface="Helvetica Neue"/>
            </a:endParaRPr>
          </a:p>
        </p:txBody>
      </p:sp>
      <p:sp>
        <p:nvSpPr>
          <p:cNvPr id="522" name="Google Shape;522;p58"/>
          <p:cNvSpPr txBox="1"/>
          <p:nvPr/>
        </p:nvSpPr>
        <p:spPr>
          <a:xfrm>
            <a:off x="739775" y="961600"/>
            <a:ext cx="4785600" cy="1103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a:solidFill>
                  <a:schemeClr val="dk1"/>
                </a:solidFill>
                <a:latin typeface="Helvetica Neue"/>
                <a:ea typeface="Helvetica Neue"/>
                <a:cs typeface="Helvetica Neue"/>
                <a:sym typeface="Helvetica Neue"/>
              </a:rPr>
              <a:t>Wat als de boekhouding er gewoon is?</a:t>
            </a:r>
            <a:endParaRPr sz="3200">
              <a:solidFill>
                <a:schemeClr val="dk1"/>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chemeClr val="dk1"/>
              </a:buClr>
              <a:buSzPts val="3200"/>
              <a:buFont typeface="Arial"/>
              <a:buNone/>
            </a:pPr>
            <a:endParaRPr sz="3200">
              <a:solidFill>
                <a:schemeClr val="dk1"/>
              </a:solidFill>
              <a:latin typeface="Helvetica Neue"/>
              <a:ea typeface="Helvetica Neue"/>
              <a:cs typeface="Helvetica Neue"/>
              <a:sym typeface="Helvetica Neue"/>
            </a:endParaRPr>
          </a:p>
        </p:txBody>
      </p:sp>
      <p:sp>
        <p:nvSpPr>
          <p:cNvPr id="523" name="Google Shape;523;p58"/>
          <p:cNvSpPr txBox="1"/>
          <p:nvPr/>
        </p:nvSpPr>
        <p:spPr>
          <a:xfrm>
            <a:off x="658125" y="2258425"/>
            <a:ext cx="6257100" cy="4163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600"/>
              <a:buFont typeface="Arial"/>
              <a:buNone/>
            </a:pPr>
            <a:r>
              <a:rPr lang="en-US" sz="1600">
                <a:solidFill>
                  <a:schemeClr val="dk1"/>
                </a:solidFill>
                <a:latin typeface="Helvetica Neue Light"/>
                <a:ea typeface="Helvetica Neue Light"/>
                <a:cs typeface="Helvetica Neue Light"/>
                <a:sym typeface="Helvetica Neue Light"/>
              </a:rPr>
              <a:t>Hoe lang duurt het nog voordat de eerste AI-accountant (met warme, menselijke stem en uiterlijk) verschijnt? Deze accountant werkt voor al je klanten tegelijk, 24 uur per dag. </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Clr>
                <a:schemeClr val="dk1"/>
              </a:buClr>
              <a:buSzPts val="1600"/>
              <a:buFont typeface="Arial"/>
              <a:buNone/>
            </a:pP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Clr>
                <a:schemeClr val="dk1"/>
              </a:buClr>
              <a:buSzPts val="1600"/>
              <a:buFont typeface="Arial"/>
              <a:buNone/>
            </a:pPr>
            <a:r>
              <a:rPr lang="en-US" sz="1600">
                <a:solidFill>
                  <a:schemeClr val="dk1"/>
                </a:solidFill>
                <a:latin typeface="Helvetica Neue Light"/>
                <a:ea typeface="Helvetica Neue Light"/>
                <a:cs typeface="Helvetica Neue Light"/>
                <a:sym typeface="Helvetica Neue Light"/>
              </a:rPr>
              <a:t>Kortom de boekhouding is er straks ook gewoon. Maar wat is jouw rol dan in de samenwerking met de ondernemer? Ken je jouw klant goed genoeg? Ken je zijn markt goed genoeg? Snap je zijn uitdagingen, inzichten, cijfers en kun je hem hiermee succesvoller maken? </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Clr>
                <a:schemeClr val="dk1"/>
              </a:buClr>
              <a:buSzPts val="1600"/>
              <a:buFont typeface="Arial"/>
              <a:buNone/>
            </a:pP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Clr>
                <a:schemeClr val="dk1"/>
              </a:buClr>
              <a:buSzPts val="1600"/>
              <a:buFont typeface="Arial"/>
              <a:buNone/>
            </a:pPr>
            <a:r>
              <a:rPr lang="en-US" sz="1600">
                <a:solidFill>
                  <a:schemeClr val="dk1"/>
                </a:solidFill>
                <a:latin typeface="Helvetica Neue Light"/>
                <a:ea typeface="Helvetica Neue Light"/>
                <a:cs typeface="Helvetica Neue Light"/>
                <a:sym typeface="Helvetica Neue Light"/>
              </a:rPr>
              <a:t>Heb je de technologie in huis die jou in staat stelt meer met de klant om tafel te zitten?</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Clr>
                <a:schemeClr val="dk1"/>
              </a:buClr>
              <a:buSzPts val="1600"/>
              <a:buFont typeface="Arial"/>
              <a:buNone/>
            </a:pP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Clr>
                <a:schemeClr val="dk1"/>
              </a:buClr>
              <a:buSzPts val="1600"/>
              <a:buFont typeface="Arial"/>
              <a:buNone/>
            </a:pPr>
            <a:r>
              <a:rPr lang="en-US" sz="1600">
                <a:solidFill>
                  <a:schemeClr val="dk1"/>
                </a:solidFill>
                <a:latin typeface="Helvetica Neue Light"/>
                <a:ea typeface="Helvetica Neue Light"/>
                <a:cs typeface="Helvetica Neue Light"/>
                <a:sym typeface="Helvetica Neue Light"/>
              </a:rPr>
              <a:t>Dan ben jij straks de nieuwe Digitale CFO / Piloot van de ondernemer!</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Clr>
                <a:schemeClr val="dk1"/>
              </a:buClr>
              <a:buSzPts val="1600"/>
              <a:buFont typeface="Arial"/>
              <a:buNone/>
            </a:pP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Clr>
                <a:schemeClr val="dk1"/>
              </a:buClr>
              <a:buSzPts val="1600"/>
              <a:buFont typeface="Arial"/>
              <a:buNone/>
            </a:pPr>
            <a:endParaRPr sz="1600">
              <a:solidFill>
                <a:schemeClr val="dk1"/>
              </a:solidFill>
              <a:latin typeface="Helvetica Neue Light"/>
              <a:ea typeface="Helvetica Neue Light"/>
              <a:cs typeface="Helvetica Neue Light"/>
              <a:sym typeface="Helvetica Neue Light"/>
            </a:endParaRPr>
          </a:p>
        </p:txBody>
      </p:sp>
      <p:pic>
        <p:nvPicPr>
          <p:cNvPr id="524" name="Google Shape;524;p58"/>
          <p:cNvPicPr preferRelativeResize="0"/>
          <p:nvPr/>
        </p:nvPicPr>
        <p:blipFill>
          <a:blip r:embed="rId3">
            <a:alphaModFix/>
          </a:blip>
          <a:stretch>
            <a:fillRect/>
          </a:stretch>
        </p:blipFill>
        <p:spPr>
          <a:xfrm>
            <a:off x="7296992" y="460375"/>
            <a:ext cx="4274508" cy="6411826"/>
          </a:xfrm>
          <a:prstGeom prst="rect">
            <a:avLst/>
          </a:prstGeom>
          <a:noFill/>
          <a:ln>
            <a:noFill/>
          </a:ln>
        </p:spPr>
      </p:pic>
      <p:grpSp>
        <p:nvGrpSpPr>
          <p:cNvPr id="525" name="Google Shape;525;p58"/>
          <p:cNvGrpSpPr/>
          <p:nvPr/>
        </p:nvGrpSpPr>
        <p:grpSpPr>
          <a:xfrm>
            <a:off x="8906363" y="5274208"/>
            <a:ext cx="3285649" cy="1597981"/>
            <a:chOff x="8401450" y="5014460"/>
            <a:chExt cx="3790551" cy="1843541"/>
          </a:xfrm>
        </p:grpSpPr>
        <p:pic>
          <p:nvPicPr>
            <p:cNvPr id="526" name="Google Shape;526;p58"/>
            <p:cNvPicPr preferRelativeResize="0"/>
            <p:nvPr/>
          </p:nvPicPr>
          <p:blipFill rotWithShape="1">
            <a:blip r:embed="rId4">
              <a:alphaModFix/>
            </a:blip>
            <a:srcRect r="26443" b="26443"/>
            <a:stretch/>
          </p:blipFill>
          <p:spPr>
            <a:xfrm>
              <a:off x="9583424" y="5014460"/>
              <a:ext cx="2608577" cy="1843541"/>
            </a:xfrm>
            <a:prstGeom prst="rect">
              <a:avLst/>
            </a:prstGeom>
            <a:noFill/>
            <a:ln>
              <a:noFill/>
            </a:ln>
          </p:spPr>
        </p:pic>
        <p:pic>
          <p:nvPicPr>
            <p:cNvPr id="527" name="Google Shape;527;p58"/>
            <p:cNvPicPr preferRelativeResize="0"/>
            <p:nvPr/>
          </p:nvPicPr>
          <p:blipFill>
            <a:blip r:embed="rId5">
              <a:alphaModFix/>
            </a:blip>
            <a:stretch>
              <a:fillRect/>
            </a:stretch>
          </p:blipFill>
          <p:spPr>
            <a:xfrm>
              <a:off x="8401450" y="5871025"/>
              <a:ext cx="1907998" cy="598972"/>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9"/>
          <p:cNvSpPr txBox="1">
            <a:spLocks noGrp="1"/>
          </p:cNvSpPr>
          <p:nvPr>
            <p:ph type="title"/>
          </p:nvPr>
        </p:nvSpPr>
        <p:spPr>
          <a:xfrm>
            <a:off x="5856325" y="1826050"/>
            <a:ext cx="2982000" cy="652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Geert Dreschler</a:t>
            </a:r>
            <a:endParaRPr/>
          </a:p>
        </p:txBody>
      </p:sp>
      <p:sp>
        <p:nvSpPr>
          <p:cNvPr id="534" name="Google Shape;534;p59"/>
          <p:cNvSpPr txBox="1">
            <a:spLocks noGrp="1"/>
          </p:cNvSpPr>
          <p:nvPr>
            <p:ph type="body" idx="2"/>
          </p:nvPr>
        </p:nvSpPr>
        <p:spPr>
          <a:xfrm>
            <a:off x="5856325" y="2496425"/>
            <a:ext cx="3845700" cy="40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a:latin typeface="Helvetica Neue"/>
                <a:ea typeface="Helvetica Neue"/>
                <a:cs typeface="Helvetica Neue"/>
                <a:sym typeface="Helvetica Neue"/>
              </a:rPr>
              <a:t>Owner </a:t>
            </a:r>
            <a:r>
              <a:rPr lang="en-US" b="1">
                <a:solidFill>
                  <a:schemeClr val="accent2"/>
                </a:solidFill>
                <a:latin typeface="Helvetica Neue"/>
                <a:ea typeface="Helvetica Neue"/>
                <a:cs typeface="Helvetica Neue"/>
                <a:sym typeface="Helvetica Neue"/>
              </a:rPr>
              <a:t>@</a:t>
            </a:r>
            <a:r>
              <a:rPr lang="en-US" b="1">
                <a:latin typeface="Helvetica Neue"/>
                <a:ea typeface="Helvetica Neue"/>
                <a:cs typeface="Helvetica Neue"/>
                <a:sym typeface="Helvetica Neue"/>
              </a:rPr>
              <a:t> MKB Accountants &amp; ZZP Next </a:t>
            </a:r>
            <a:endParaRPr b="1">
              <a:latin typeface="Helvetica Neue"/>
              <a:ea typeface="Helvetica Neue"/>
              <a:cs typeface="Helvetica Neue"/>
              <a:sym typeface="Helvetica Neue"/>
            </a:endParaRPr>
          </a:p>
          <a:p>
            <a:pPr marL="0" lvl="0" indent="0" algn="l" rtl="0">
              <a:spcBef>
                <a:spcPts val="0"/>
              </a:spcBef>
              <a:spcAft>
                <a:spcPts val="0"/>
              </a:spcAft>
              <a:buNone/>
            </a:pPr>
            <a:endParaRPr sz="1200" i="1"/>
          </a:p>
          <a:p>
            <a:pPr marL="0" lvl="0" indent="0" algn="l" rtl="0">
              <a:spcBef>
                <a:spcPts val="0"/>
              </a:spcBef>
              <a:spcAft>
                <a:spcPts val="0"/>
              </a:spcAft>
              <a:buNone/>
            </a:pPr>
            <a:endParaRPr i="1"/>
          </a:p>
        </p:txBody>
      </p:sp>
      <p:sp>
        <p:nvSpPr>
          <p:cNvPr id="535" name="Google Shape;535;p59"/>
          <p:cNvSpPr txBox="1">
            <a:spLocks noGrp="1"/>
          </p:cNvSpPr>
          <p:nvPr>
            <p:ph type="subTitle" idx="1"/>
          </p:nvPr>
        </p:nvSpPr>
        <p:spPr>
          <a:xfrm>
            <a:off x="5856325" y="1311025"/>
            <a:ext cx="29820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Even voorstellen</a:t>
            </a:r>
            <a:endParaRPr/>
          </a:p>
        </p:txBody>
      </p:sp>
      <p:pic>
        <p:nvPicPr>
          <p:cNvPr id="536" name="Google Shape;536;p59"/>
          <p:cNvPicPr preferRelativeResize="0"/>
          <p:nvPr/>
        </p:nvPicPr>
        <p:blipFill rotWithShape="1">
          <a:blip r:embed="rId3">
            <a:alphaModFix/>
          </a:blip>
          <a:srcRect l="18104" t="587" r="33307" b="9029"/>
          <a:stretch/>
        </p:blipFill>
        <p:spPr>
          <a:xfrm>
            <a:off x="0" y="0"/>
            <a:ext cx="5529804" cy="6858000"/>
          </a:xfrm>
          <a:prstGeom prst="rect">
            <a:avLst/>
          </a:prstGeom>
          <a:noFill/>
          <a:ln>
            <a:noFill/>
          </a:ln>
        </p:spPr>
      </p:pic>
      <p:pic>
        <p:nvPicPr>
          <p:cNvPr id="537" name="Google Shape;537;p59"/>
          <p:cNvPicPr preferRelativeResize="0"/>
          <p:nvPr/>
        </p:nvPicPr>
        <p:blipFill>
          <a:blip r:embed="rId4">
            <a:alphaModFix/>
          </a:blip>
          <a:stretch>
            <a:fillRect/>
          </a:stretch>
        </p:blipFill>
        <p:spPr>
          <a:xfrm>
            <a:off x="5856325" y="3582675"/>
            <a:ext cx="3263175" cy="32753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0"/>
          <p:cNvSpPr txBox="1">
            <a:spLocks noGrp="1"/>
          </p:cNvSpPr>
          <p:nvPr>
            <p:ph type="title"/>
          </p:nvPr>
        </p:nvSpPr>
        <p:spPr>
          <a:xfrm>
            <a:off x="682175" y="2732800"/>
            <a:ext cx="7167000" cy="652800"/>
          </a:xfrm>
          <a:prstGeom prst="rect">
            <a:avLst/>
          </a:prstGeom>
          <a:noFill/>
          <a:ln>
            <a:noFill/>
          </a:ln>
        </p:spPr>
        <p:txBody>
          <a:bodyPr spcFirstLastPara="1" wrap="square" lIns="91425" tIns="45700" rIns="91425" bIns="45700" anchor="ctr" anchorCtr="0">
            <a:noAutofit/>
          </a:bodyPr>
          <a:lstStyle/>
          <a:p>
            <a:pPr marL="0" lvl="1" indent="0" algn="l" rtl="0">
              <a:spcBef>
                <a:spcPts val="0"/>
              </a:spcBef>
              <a:spcAft>
                <a:spcPts val="0"/>
              </a:spcAft>
              <a:buNone/>
            </a:pPr>
            <a:r>
              <a:rPr lang="en-US" sz="2400">
                <a:solidFill>
                  <a:schemeClr val="dk1"/>
                </a:solidFill>
                <a:latin typeface="Helvetica Neue"/>
                <a:ea typeface="Helvetica Neue"/>
                <a:cs typeface="Helvetica Neue"/>
                <a:sym typeface="Helvetica Neue"/>
              </a:rPr>
              <a:t>Doel vandaag</a:t>
            </a:r>
            <a:endParaRPr sz="2400">
              <a:latin typeface="Helvetica Neue"/>
              <a:ea typeface="Helvetica Neue"/>
              <a:cs typeface="Helvetica Neue"/>
              <a:sym typeface="Helvetica Neue"/>
            </a:endParaRPr>
          </a:p>
        </p:txBody>
      </p:sp>
      <p:sp>
        <p:nvSpPr>
          <p:cNvPr id="543" name="Google Shape;543;p60"/>
          <p:cNvSpPr txBox="1">
            <a:spLocks noGrp="1"/>
          </p:cNvSpPr>
          <p:nvPr>
            <p:ph type="body" idx="2"/>
          </p:nvPr>
        </p:nvSpPr>
        <p:spPr>
          <a:xfrm>
            <a:off x="682175" y="3522900"/>
            <a:ext cx="7167000" cy="652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800"/>
              <a:buNone/>
            </a:pPr>
            <a:r>
              <a:rPr lang="en-US"/>
              <a:t>Uitleggen hoe wij de technologie gebruiken om bedrijfsgroei te realiseren</a:t>
            </a:r>
            <a:endParaRPr/>
          </a:p>
        </p:txBody>
      </p:sp>
      <p:pic>
        <p:nvPicPr>
          <p:cNvPr id="544" name="Google Shape;544;p60"/>
          <p:cNvPicPr preferRelativeResize="0"/>
          <p:nvPr/>
        </p:nvPicPr>
        <p:blipFill>
          <a:blip r:embed="rId3">
            <a:alphaModFix/>
          </a:blip>
          <a:stretch>
            <a:fillRect/>
          </a:stretch>
        </p:blipFill>
        <p:spPr>
          <a:xfrm>
            <a:off x="682175" y="5934051"/>
            <a:ext cx="2604399" cy="603525"/>
          </a:xfrm>
          <a:prstGeom prst="rect">
            <a:avLst/>
          </a:prstGeom>
          <a:noFill/>
          <a:ln>
            <a:noFill/>
          </a:ln>
        </p:spPr>
      </p:pic>
      <p:pic>
        <p:nvPicPr>
          <p:cNvPr id="545" name="Google Shape;545;p60"/>
          <p:cNvPicPr preferRelativeResize="0"/>
          <p:nvPr/>
        </p:nvPicPr>
        <p:blipFill>
          <a:blip r:embed="rId3">
            <a:alphaModFix/>
          </a:blip>
          <a:stretch>
            <a:fillRect/>
          </a:stretch>
        </p:blipFill>
        <p:spPr>
          <a:xfrm>
            <a:off x="3997750" y="606921"/>
            <a:ext cx="4884974" cy="1132000"/>
          </a:xfrm>
          <a:prstGeom prst="rect">
            <a:avLst/>
          </a:prstGeom>
          <a:noFill/>
          <a:ln>
            <a:noFill/>
          </a:ln>
        </p:spPr>
      </p:pic>
      <p:sp>
        <p:nvSpPr>
          <p:cNvPr id="546" name="Google Shape;546;p60"/>
          <p:cNvSpPr txBox="1">
            <a:spLocks noGrp="1"/>
          </p:cNvSpPr>
          <p:nvPr>
            <p:ph type="title"/>
          </p:nvPr>
        </p:nvSpPr>
        <p:spPr>
          <a:xfrm>
            <a:off x="682175" y="904000"/>
            <a:ext cx="3252900" cy="652800"/>
          </a:xfrm>
          <a:prstGeom prst="rect">
            <a:avLst/>
          </a:prstGeom>
          <a:noFill/>
          <a:ln>
            <a:noFill/>
          </a:ln>
        </p:spPr>
        <p:txBody>
          <a:bodyPr spcFirstLastPara="1" wrap="square" lIns="91425" tIns="45700" rIns="91425" bIns="45700" anchor="ctr" anchorCtr="0">
            <a:noAutofit/>
          </a:bodyPr>
          <a:lstStyle/>
          <a:p>
            <a:pPr marL="0" lvl="1" indent="0" algn="l" rtl="0">
              <a:spcBef>
                <a:spcPts val="0"/>
              </a:spcBef>
              <a:spcAft>
                <a:spcPts val="0"/>
              </a:spcAft>
              <a:buNone/>
            </a:pPr>
            <a:r>
              <a:rPr lang="en-US" sz="4400" b="1">
                <a:solidFill>
                  <a:schemeClr val="dk1"/>
                </a:solidFill>
                <a:latin typeface="Helvetica Neue"/>
                <a:ea typeface="Helvetica Neue"/>
                <a:cs typeface="Helvetica Neue"/>
                <a:sym typeface="Helvetica Neue"/>
              </a:rPr>
              <a:t>Dag van de </a:t>
            </a:r>
            <a:endParaRPr sz="4400" b="1">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1"/>
          <p:cNvSpPr txBox="1">
            <a:spLocks noGrp="1"/>
          </p:cNvSpPr>
          <p:nvPr>
            <p:ph type="title"/>
          </p:nvPr>
        </p:nvSpPr>
        <p:spPr>
          <a:xfrm>
            <a:off x="609600" y="609600"/>
            <a:ext cx="6207300" cy="728100"/>
          </a:xfrm>
          <a:prstGeom prst="rect">
            <a:avLst/>
          </a:prstGeom>
        </p:spPr>
        <p:txBody>
          <a:bodyPr spcFirstLastPara="1" wrap="square" lIns="182875" tIns="91425" rIns="182875" bIns="91425" anchor="t" anchorCtr="0">
            <a:noAutofit/>
          </a:bodyPr>
          <a:lstStyle/>
          <a:p>
            <a:pPr marL="0" lvl="0" indent="0" algn="l" rtl="0">
              <a:spcBef>
                <a:spcPts val="0"/>
              </a:spcBef>
              <a:spcAft>
                <a:spcPts val="0"/>
              </a:spcAft>
              <a:buNone/>
            </a:pPr>
            <a:r>
              <a:rPr lang="en-US"/>
              <a:t>Agenda</a:t>
            </a:r>
            <a:endParaRPr/>
          </a:p>
        </p:txBody>
      </p:sp>
      <p:sp>
        <p:nvSpPr>
          <p:cNvPr id="553" name="Google Shape;553;p61"/>
          <p:cNvSpPr txBox="1">
            <a:spLocks noGrp="1"/>
          </p:cNvSpPr>
          <p:nvPr>
            <p:ph type="body" idx="4294967295"/>
          </p:nvPr>
        </p:nvSpPr>
        <p:spPr>
          <a:xfrm>
            <a:off x="609600" y="1987450"/>
            <a:ext cx="6624600" cy="4209600"/>
          </a:xfrm>
          <a:prstGeom prst="rect">
            <a:avLst/>
          </a:prstGeom>
          <a:noFill/>
          <a:ln>
            <a:noFill/>
          </a:ln>
        </p:spPr>
        <p:txBody>
          <a:bodyPr spcFirstLastPara="1" wrap="square" lIns="91425" tIns="45700" rIns="91425" bIns="45700" anchor="t" anchorCtr="0">
            <a:noAutofit/>
          </a:bodyPr>
          <a:lstStyle/>
          <a:p>
            <a:pPr marL="457200" lvl="0" indent="-330200" algn="l" rtl="0">
              <a:lnSpc>
                <a:spcPct val="200000"/>
              </a:lnSpc>
              <a:spcBef>
                <a:spcPts val="500"/>
              </a:spcBef>
              <a:spcAft>
                <a:spcPts val="0"/>
              </a:spcAft>
              <a:buClr>
                <a:schemeClr val="accent2"/>
              </a:buClr>
              <a:buSzPts val="1600"/>
              <a:buChar char="●"/>
            </a:pPr>
            <a:r>
              <a:rPr lang="en-US"/>
              <a:t>De naam</a:t>
            </a:r>
            <a:endParaRPr/>
          </a:p>
          <a:p>
            <a:pPr marL="457200" lvl="0" indent="-330200" algn="l" rtl="0">
              <a:lnSpc>
                <a:spcPct val="200000"/>
              </a:lnSpc>
              <a:spcBef>
                <a:spcPts val="0"/>
              </a:spcBef>
              <a:spcAft>
                <a:spcPts val="0"/>
              </a:spcAft>
              <a:buClr>
                <a:schemeClr val="accent2"/>
              </a:buClr>
              <a:buSzPts val="1600"/>
              <a:buChar char="●"/>
            </a:pPr>
            <a:r>
              <a:rPr lang="en-US"/>
              <a:t>Het verhaal en concept van MKB Accountants</a:t>
            </a:r>
            <a:endParaRPr/>
          </a:p>
          <a:p>
            <a:pPr marL="457200" lvl="0" indent="-330200" algn="l" rtl="0">
              <a:lnSpc>
                <a:spcPct val="200000"/>
              </a:lnSpc>
              <a:spcBef>
                <a:spcPts val="0"/>
              </a:spcBef>
              <a:spcAft>
                <a:spcPts val="0"/>
              </a:spcAft>
              <a:buClr>
                <a:schemeClr val="accent2"/>
              </a:buClr>
              <a:buSzPts val="1600"/>
              <a:buChar char="●"/>
            </a:pPr>
            <a:r>
              <a:rPr lang="en-US"/>
              <a:t>Klantbenadering</a:t>
            </a:r>
            <a:endParaRPr/>
          </a:p>
          <a:p>
            <a:pPr marL="457200" lvl="0" indent="-330200" algn="l" rtl="0">
              <a:lnSpc>
                <a:spcPct val="200000"/>
              </a:lnSpc>
              <a:spcBef>
                <a:spcPts val="0"/>
              </a:spcBef>
              <a:spcAft>
                <a:spcPts val="0"/>
              </a:spcAft>
              <a:buClr>
                <a:schemeClr val="accent2"/>
              </a:buClr>
              <a:buSzPts val="1600"/>
              <a:buChar char="●"/>
            </a:pPr>
            <a:r>
              <a:rPr lang="en-US"/>
              <a:t>De moneymaker</a:t>
            </a:r>
            <a:endParaRPr/>
          </a:p>
          <a:p>
            <a:pPr marL="457200" lvl="0" indent="-330200" algn="l" rtl="0">
              <a:lnSpc>
                <a:spcPct val="200000"/>
              </a:lnSpc>
              <a:spcBef>
                <a:spcPts val="0"/>
              </a:spcBef>
              <a:spcAft>
                <a:spcPts val="0"/>
              </a:spcAft>
              <a:buClr>
                <a:schemeClr val="accent2"/>
              </a:buClr>
              <a:buSzPts val="1600"/>
              <a:buChar char="●"/>
            </a:pPr>
            <a:r>
              <a:rPr lang="en-US"/>
              <a:t>Organisatie en KPI’s </a:t>
            </a:r>
            <a:endParaRPr/>
          </a:p>
          <a:p>
            <a:pPr marL="457200" lvl="0" indent="-330200" algn="l" rtl="0">
              <a:lnSpc>
                <a:spcPct val="200000"/>
              </a:lnSpc>
              <a:spcBef>
                <a:spcPts val="0"/>
              </a:spcBef>
              <a:spcAft>
                <a:spcPts val="0"/>
              </a:spcAft>
              <a:buClr>
                <a:schemeClr val="accent2"/>
              </a:buClr>
              <a:buSzPts val="1600"/>
              <a:buChar char="●"/>
            </a:pPr>
            <a:r>
              <a:rPr lang="en-US"/>
              <a:t>De toekomst</a:t>
            </a:r>
            <a:endParaRPr/>
          </a:p>
          <a:p>
            <a:pPr marL="685800" lvl="1" indent="-76200" algn="l" rtl="0">
              <a:lnSpc>
                <a:spcPct val="80000"/>
              </a:lnSpc>
              <a:spcBef>
                <a:spcPts val="500"/>
              </a:spcBef>
              <a:spcAft>
                <a:spcPts val="0"/>
              </a:spcAft>
              <a:buClr>
                <a:schemeClr val="dk1"/>
              </a:buClr>
              <a:buSzPts val="2400"/>
              <a:buNone/>
            </a:pPr>
            <a:endParaRPr/>
          </a:p>
          <a:p>
            <a:pPr marL="685800" lvl="1" indent="-76200" algn="l" rtl="0">
              <a:lnSpc>
                <a:spcPct val="80000"/>
              </a:lnSpc>
              <a:spcBef>
                <a:spcPts val="500"/>
              </a:spcBef>
              <a:spcAft>
                <a:spcPts val="0"/>
              </a:spcAft>
              <a:buClr>
                <a:schemeClr val="dk1"/>
              </a:buClr>
              <a:buSzPts val="2400"/>
              <a:buNone/>
            </a:pPr>
            <a:endParaRPr/>
          </a:p>
          <a:p>
            <a:pPr marL="228600" lvl="0" indent="-50800" algn="l" rtl="0">
              <a:lnSpc>
                <a:spcPct val="80000"/>
              </a:lnSpc>
              <a:spcBef>
                <a:spcPts val="1000"/>
              </a:spcBef>
              <a:spcAft>
                <a:spcPts val="0"/>
              </a:spcAft>
              <a:buClr>
                <a:schemeClr val="dk1"/>
              </a:buClr>
              <a:buSzPts val="2800"/>
              <a:buNone/>
            </a:pPr>
            <a:endParaRPr/>
          </a:p>
        </p:txBody>
      </p:sp>
      <p:pic>
        <p:nvPicPr>
          <p:cNvPr id="554" name="Google Shape;554;p61"/>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2"/>
          <p:cNvSpPr txBox="1">
            <a:spLocks noGrp="1"/>
          </p:cNvSpPr>
          <p:nvPr>
            <p:ph type="body" idx="4294967295"/>
          </p:nvPr>
        </p:nvSpPr>
        <p:spPr>
          <a:xfrm>
            <a:off x="838200" y="1840373"/>
            <a:ext cx="10515600" cy="4351200"/>
          </a:xfrm>
          <a:prstGeom prst="rect">
            <a:avLst/>
          </a:prstGeom>
          <a:noFill/>
          <a:ln>
            <a:noFill/>
          </a:ln>
        </p:spPr>
        <p:txBody>
          <a:bodyPr spcFirstLastPara="1" wrap="square" lIns="91425" tIns="45700" rIns="91425" bIns="45700" anchor="t" anchorCtr="0">
            <a:noAutofit/>
          </a:bodyPr>
          <a:lstStyle/>
          <a:p>
            <a:pPr marL="685800" lvl="1" indent="-76200" algn="l" rtl="0">
              <a:lnSpc>
                <a:spcPct val="90000"/>
              </a:lnSpc>
              <a:spcBef>
                <a:spcPts val="0"/>
              </a:spcBef>
              <a:spcAft>
                <a:spcPts val="0"/>
              </a:spcAft>
              <a:buClr>
                <a:schemeClr val="dk1"/>
              </a:buClr>
              <a:buSzPts val="2400"/>
              <a:buNone/>
            </a:pPr>
            <a:endParaRPr/>
          </a:p>
          <a:p>
            <a:pPr marL="0" lvl="0" indent="0" algn="ctr" rtl="0">
              <a:lnSpc>
                <a:spcPct val="90000"/>
              </a:lnSpc>
              <a:spcBef>
                <a:spcPts val="100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r>
              <a:rPr lang="en-US" sz="2400"/>
              <a:t>Succes begint met geluk mkbaccountants.nl</a:t>
            </a:r>
            <a:endParaRPr sz="2400"/>
          </a:p>
        </p:txBody>
      </p:sp>
      <p:pic>
        <p:nvPicPr>
          <p:cNvPr id="560" name="Google Shape;560;p62"/>
          <p:cNvPicPr preferRelativeResize="0"/>
          <p:nvPr/>
        </p:nvPicPr>
        <p:blipFill>
          <a:blip r:embed="rId3">
            <a:alphaModFix/>
          </a:blip>
          <a:stretch>
            <a:fillRect/>
          </a:stretch>
        </p:blipFill>
        <p:spPr>
          <a:xfrm>
            <a:off x="4793800" y="3714213"/>
            <a:ext cx="2604399" cy="603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3"/>
          <p:cNvSpPr txBox="1">
            <a:spLocks noGrp="1"/>
          </p:cNvSpPr>
          <p:nvPr>
            <p:ph type="title"/>
          </p:nvPr>
        </p:nvSpPr>
        <p:spPr>
          <a:xfrm>
            <a:off x="682175" y="1110825"/>
            <a:ext cx="9944100" cy="652800"/>
          </a:xfrm>
          <a:prstGeom prst="rect">
            <a:avLst/>
          </a:prstGeom>
          <a:noFill/>
          <a:ln>
            <a:noFill/>
          </a:ln>
        </p:spPr>
        <p:txBody>
          <a:bodyPr spcFirstLastPara="1" wrap="square" lIns="91425" tIns="45700" rIns="91425" bIns="45700" anchor="ctr" anchorCtr="0">
            <a:noAutofit/>
          </a:bodyPr>
          <a:lstStyle/>
          <a:p>
            <a:pPr marL="0" lvl="1" indent="0" algn="l" rtl="0">
              <a:spcBef>
                <a:spcPts val="0"/>
              </a:spcBef>
              <a:spcAft>
                <a:spcPts val="0"/>
              </a:spcAft>
              <a:buNone/>
            </a:pPr>
            <a:r>
              <a:rPr lang="en-US" sz="4400">
                <a:solidFill>
                  <a:schemeClr val="dk1"/>
                </a:solidFill>
                <a:latin typeface="Calibri"/>
                <a:ea typeface="Calibri"/>
                <a:cs typeface="Calibri"/>
                <a:sym typeface="Calibri"/>
              </a:rPr>
              <a:t>Het verhaal van MKB Accountants</a:t>
            </a:r>
            <a:endParaRPr sz="4400">
              <a:solidFill>
                <a:schemeClr val="dk1"/>
              </a:solidFill>
              <a:latin typeface="Calibri"/>
              <a:ea typeface="Calibri"/>
              <a:cs typeface="Calibri"/>
              <a:sym typeface="Calibri"/>
            </a:endParaRPr>
          </a:p>
        </p:txBody>
      </p:sp>
      <p:sp>
        <p:nvSpPr>
          <p:cNvPr id="566" name="Google Shape;566;p63"/>
          <p:cNvSpPr txBox="1">
            <a:spLocks noGrp="1"/>
          </p:cNvSpPr>
          <p:nvPr>
            <p:ph type="body" idx="2"/>
          </p:nvPr>
        </p:nvSpPr>
        <p:spPr>
          <a:xfrm>
            <a:off x="682175" y="2390800"/>
            <a:ext cx="7167000" cy="3414600"/>
          </a:xfrm>
          <a:prstGeom prst="rect">
            <a:avLst/>
          </a:prstGeom>
          <a:noFill/>
          <a:ln>
            <a:noFill/>
          </a:ln>
        </p:spPr>
        <p:txBody>
          <a:bodyPr spcFirstLastPara="1" wrap="square" lIns="91425" tIns="45700" rIns="91425" bIns="45700" anchor="t" anchorCtr="0">
            <a:noAutofit/>
          </a:bodyPr>
          <a:lstStyle/>
          <a:p>
            <a:pPr marL="457200" lvl="0" indent="-330200" algn="l" rtl="0">
              <a:lnSpc>
                <a:spcPct val="300000"/>
              </a:lnSpc>
              <a:spcBef>
                <a:spcPts val="1000"/>
              </a:spcBef>
              <a:spcAft>
                <a:spcPts val="0"/>
              </a:spcAft>
              <a:buClr>
                <a:schemeClr val="accent2"/>
              </a:buClr>
              <a:buSzPts val="1600"/>
              <a:buChar char="●"/>
            </a:pPr>
            <a:r>
              <a:rPr lang="en-US"/>
              <a:t>Opgericht op 1 november 2004</a:t>
            </a:r>
            <a:endParaRPr/>
          </a:p>
          <a:p>
            <a:pPr marL="457200" lvl="0" indent="-330200" algn="l" rtl="0">
              <a:lnSpc>
                <a:spcPct val="300000"/>
              </a:lnSpc>
              <a:spcBef>
                <a:spcPts val="0"/>
              </a:spcBef>
              <a:spcAft>
                <a:spcPts val="0"/>
              </a:spcAft>
              <a:buClr>
                <a:schemeClr val="accent2"/>
              </a:buClr>
              <a:buSzPts val="1600"/>
              <a:buChar char="●"/>
            </a:pPr>
            <a:r>
              <a:rPr lang="en-US"/>
              <a:t>Vanaf de zolderkamer</a:t>
            </a:r>
            <a:endParaRPr/>
          </a:p>
          <a:p>
            <a:pPr marL="457200" lvl="0" indent="-330200" algn="l" rtl="0">
              <a:lnSpc>
                <a:spcPct val="300000"/>
              </a:lnSpc>
              <a:spcBef>
                <a:spcPts val="0"/>
              </a:spcBef>
              <a:spcAft>
                <a:spcPts val="0"/>
              </a:spcAft>
              <a:buClr>
                <a:schemeClr val="accent2"/>
              </a:buClr>
              <a:buSzPts val="1600"/>
              <a:buChar char="●"/>
            </a:pPr>
            <a:r>
              <a:rPr lang="en-US"/>
              <a:t>Na 5 jaar Ernst &amp; Young</a:t>
            </a:r>
            <a:endParaRPr/>
          </a:p>
          <a:p>
            <a:pPr marL="457200" lvl="0" indent="-330200" algn="l" rtl="0">
              <a:lnSpc>
                <a:spcPct val="300000"/>
              </a:lnSpc>
              <a:spcBef>
                <a:spcPts val="0"/>
              </a:spcBef>
              <a:spcAft>
                <a:spcPts val="0"/>
              </a:spcAft>
              <a:buClr>
                <a:schemeClr val="accent2"/>
              </a:buClr>
              <a:buSzPts val="1600"/>
              <a:buChar char="●"/>
            </a:pPr>
            <a:r>
              <a:rPr lang="en-US"/>
              <a:t>3 maanden na mijn titel</a:t>
            </a:r>
            <a:endParaRPr/>
          </a:p>
        </p:txBody>
      </p:sp>
      <p:pic>
        <p:nvPicPr>
          <p:cNvPr id="567" name="Google Shape;567;p63"/>
          <p:cNvPicPr preferRelativeResize="0"/>
          <p:nvPr/>
        </p:nvPicPr>
        <p:blipFill>
          <a:blip r:embed="rId3">
            <a:alphaModFix/>
          </a:blip>
          <a:stretch>
            <a:fillRect/>
          </a:stretch>
        </p:blipFill>
        <p:spPr>
          <a:xfrm>
            <a:off x="682175" y="5934051"/>
            <a:ext cx="2604399" cy="603525"/>
          </a:xfrm>
          <a:prstGeom prst="rect">
            <a:avLst/>
          </a:prstGeom>
          <a:noFill/>
          <a:ln>
            <a:noFill/>
          </a:ln>
        </p:spPr>
      </p:pic>
      <p:sp>
        <p:nvSpPr>
          <p:cNvPr id="568" name="Google Shape;568;p63"/>
          <p:cNvSpPr txBox="1">
            <a:spLocks noGrp="1"/>
          </p:cNvSpPr>
          <p:nvPr>
            <p:ph type="subTitle" idx="1"/>
          </p:nvPr>
        </p:nvSpPr>
        <p:spPr>
          <a:xfrm>
            <a:off x="682175" y="672000"/>
            <a:ext cx="71670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Our journey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4"/>
          <p:cNvSpPr txBox="1">
            <a:spLocks noGrp="1"/>
          </p:cNvSpPr>
          <p:nvPr>
            <p:ph type="title"/>
          </p:nvPr>
        </p:nvSpPr>
        <p:spPr>
          <a:xfrm>
            <a:off x="682175" y="1110825"/>
            <a:ext cx="9944100" cy="652800"/>
          </a:xfrm>
          <a:prstGeom prst="rect">
            <a:avLst/>
          </a:prstGeom>
          <a:noFill/>
          <a:ln>
            <a:noFill/>
          </a:ln>
        </p:spPr>
        <p:txBody>
          <a:bodyPr spcFirstLastPara="1" wrap="square" lIns="91425" tIns="45700" rIns="91425" bIns="45700" anchor="ctr" anchorCtr="0">
            <a:noAutofit/>
          </a:bodyPr>
          <a:lstStyle/>
          <a:p>
            <a:pPr marL="0" lvl="1" indent="0" algn="l" rtl="0">
              <a:spcBef>
                <a:spcPts val="0"/>
              </a:spcBef>
              <a:spcAft>
                <a:spcPts val="0"/>
              </a:spcAft>
              <a:buNone/>
            </a:pPr>
            <a:r>
              <a:rPr lang="en-US" sz="4400">
                <a:solidFill>
                  <a:schemeClr val="dk1"/>
                </a:solidFill>
                <a:latin typeface="Calibri"/>
                <a:ea typeface="Calibri"/>
                <a:cs typeface="Calibri"/>
                <a:sym typeface="Calibri"/>
              </a:rPr>
              <a:t>Het verhaal van MKB Accountants</a:t>
            </a:r>
            <a:endParaRPr sz="4400">
              <a:solidFill>
                <a:schemeClr val="dk1"/>
              </a:solidFill>
              <a:latin typeface="Calibri"/>
              <a:ea typeface="Calibri"/>
              <a:cs typeface="Calibri"/>
              <a:sym typeface="Calibri"/>
            </a:endParaRPr>
          </a:p>
        </p:txBody>
      </p:sp>
      <p:sp>
        <p:nvSpPr>
          <p:cNvPr id="574" name="Google Shape;574;p64"/>
          <p:cNvSpPr txBox="1">
            <a:spLocks noGrp="1"/>
          </p:cNvSpPr>
          <p:nvPr>
            <p:ph type="body" idx="2"/>
          </p:nvPr>
        </p:nvSpPr>
        <p:spPr>
          <a:xfrm>
            <a:off x="682175" y="2390800"/>
            <a:ext cx="7167000" cy="3414600"/>
          </a:xfrm>
          <a:prstGeom prst="rect">
            <a:avLst/>
          </a:prstGeom>
          <a:noFill/>
          <a:ln>
            <a:noFill/>
          </a:ln>
        </p:spPr>
        <p:txBody>
          <a:bodyPr spcFirstLastPara="1" wrap="square" lIns="91425" tIns="45700" rIns="91425" bIns="45700" anchor="t" anchorCtr="0">
            <a:noAutofit/>
          </a:bodyPr>
          <a:lstStyle/>
          <a:p>
            <a:pPr marL="457200" lvl="0" indent="-330200" algn="l" rtl="0">
              <a:lnSpc>
                <a:spcPct val="300000"/>
              </a:lnSpc>
              <a:spcBef>
                <a:spcPts val="1000"/>
              </a:spcBef>
              <a:spcAft>
                <a:spcPts val="0"/>
              </a:spcAft>
              <a:buClr>
                <a:schemeClr val="accent2"/>
              </a:buClr>
              <a:buSzPts val="1600"/>
              <a:buChar char="●"/>
            </a:pPr>
            <a:r>
              <a:rPr lang="en-US"/>
              <a:t>Eerste jaren 50% groei per jaar</a:t>
            </a:r>
            <a:endParaRPr/>
          </a:p>
          <a:p>
            <a:pPr marL="457200" lvl="0" indent="-330200" algn="l" rtl="0">
              <a:lnSpc>
                <a:spcPct val="300000"/>
              </a:lnSpc>
              <a:spcBef>
                <a:spcPts val="0"/>
              </a:spcBef>
              <a:spcAft>
                <a:spcPts val="0"/>
              </a:spcAft>
              <a:buClr>
                <a:schemeClr val="accent2"/>
              </a:buClr>
              <a:buSzPts val="1600"/>
              <a:buChar char="●"/>
            </a:pPr>
            <a:r>
              <a:rPr lang="en-US"/>
              <a:t>Daarna jaarlijks gemiddeld 25% groei (autonome groei)</a:t>
            </a:r>
            <a:endParaRPr/>
          </a:p>
          <a:p>
            <a:pPr marL="457200" lvl="0" indent="-330200" algn="l" rtl="0">
              <a:lnSpc>
                <a:spcPct val="300000"/>
              </a:lnSpc>
              <a:spcBef>
                <a:spcPts val="0"/>
              </a:spcBef>
              <a:spcAft>
                <a:spcPts val="0"/>
              </a:spcAft>
              <a:buClr>
                <a:schemeClr val="accent2"/>
              </a:buClr>
              <a:buSzPts val="1600"/>
              <a:buChar char="●"/>
            </a:pPr>
            <a:r>
              <a:rPr lang="en-US"/>
              <a:t>2019 YTD 24% groei</a:t>
            </a:r>
            <a:endParaRPr/>
          </a:p>
          <a:p>
            <a:pPr marL="0" lvl="0" indent="0" algn="l" rtl="0">
              <a:lnSpc>
                <a:spcPct val="90000"/>
              </a:lnSpc>
              <a:spcBef>
                <a:spcPts val="1000"/>
              </a:spcBef>
              <a:spcAft>
                <a:spcPts val="0"/>
              </a:spcAft>
              <a:buClr>
                <a:schemeClr val="dk1"/>
              </a:buClr>
              <a:buSzPts val="2800"/>
              <a:buNone/>
            </a:pPr>
            <a:endParaRPr/>
          </a:p>
        </p:txBody>
      </p:sp>
      <p:pic>
        <p:nvPicPr>
          <p:cNvPr id="575" name="Google Shape;575;p64"/>
          <p:cNvPicPr preferRelativeResize="0"/>
          <p:nvPr/>
        </p:nvPicPr>
        <p:blipFill>
          <a:blip r:embed="rId3">
            <a:alphaModFix/>
          </a:blip>
          <a:stretch>
            <a:fillRect/>
          </a:stretch>
        </p:blipFill>
        <p:spPr>
          <a:xfrm>
            <a:off x="682175" y="5934051"/>
            <a:ext cx="2604399" cy="603525"/>
          </a:xfrm>
          <a:prstGeom prst="rect">
            <a:avLst/>
          </a:prstGeom>
          <a:noFill/>
          <a:ln>
            <a:noFill/>
          </a:ln>
        </p:spPr>
      </p:pic>
      <p:sp>
        <p:nvSpPr>
          <p:cNvPr id="576" name="Google Shape;576;p64"/>
          <p:cNvSpPr txBox="1">
            <a:spLocks noGrp="1"/>
          </p:cNvSpPr>
          <p:nvPr>
            <p:ph type="subTitle" idx="1"/>
          </p:nvPr>
        </p:nvSpPr>
        <p:spPr>
          <a:xfrm>
            <a:off x="682175" y="672000"/>
            <a:ext cx="71670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Our journey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5"/>
          <p:cNvSpPr txBox="1">
            <a:spLocks noGrp="1"/>
          </p:cNvSpPr>
          <p:nvPr>
            <p:ph type="title"/>
          </p:nvPr>
        </p:nvSpPr>
        <p:spPr>
          <a:xfrm>
            <a:off x="682175" y="1110825"/>
            <a:ext cx="9944100" cy="652800"/>
          </a:xfrm>
          <a:prstGeom prst="rect">
            <a:avLst/>
          </a:prstGeom>
          <a:noFill/>
          <a:ln>
            <a:noFill/>
          </a:ln>
        </p:spPr>
        <p:txBody>
          <a:bodyPr spcFirstLastPara="1" wrap="square" lIns="91425" tIns="45700" rIns="91425" bIns="45700" anchor="ctr" anchorCtr="0">
            <a:noAutofit/>
          </a:bodyPr>
          <a:lstStyle/>
          <a:p>
            <a:pPr marL="0" lvl="1" indent="0" algn="l" rtl="0">
              <a:spcBef>
                <a:spcPts val="0"/>
              </a:spcBef>
              <a:spcAft>
                <a:spcPts val="0"/>
              </a:spcAft>
              <a:buNone/>
            </a:pPr>
            <a:r>
              <a:rPr lang="en-US" sz="4400">
                <a:solidFill>
                  <a:schemeClr val="dk1"/>
                </a:solidFill>
                <a:latin typeface="Calibri"/>
                <a:ea typeface="Calibri"/>
                <a:cs typeface="Calibri"/>
                <a:sym typeface="Calibri"/>
              </a:rPr>
              <a:t>Het verhaal van MKB Accountants</a:t>
            </a:r>
            <a:endParaRPr sz="4400">
              <a:solidFill>
                <a:schemeClr val="dk1"/>
              </a:solidFill>
              <a:latin typeface="Calibri"/>
              <a:ea typeface="Calibri"/>
              <a:cs typeface="Calibri"/>
              <a:sym typeface="Calibri"/>
            </a:endParaRPr>
          </a:p>
        </p:txBody>
      </p:sp>
      <p:sp>
        <p:nvSpPr>
          <p:cNvPr id="582" name="Google Shape;582;p65"/>
          <p:cNvSpPr txBox="1">
            <a:spLocks noGrp="1"/>
          </p:cNvSpPr>
          <p:nvPr>
            <p:ph type="body" idx="2"/>
          </p:nvPr>
        </p:nvSpPr>
        <p:spPr>
          <a:xfrm>
            <a:off x="682175" y="2390800"/>
            <a:ext cx="7167000" cy="3414600"/>
          </a:xfrm>
          <a:prstGeom prst="rect">
            <a:avLst/>
          </a:prstGeom>
          <a:noFill/>
          <a:ln>
            <a:noFill/>
          </a:ln>
        </p:spPr>
        <p:txBody>
          <a:bodyPr spcFirstLastPara="1" wrap="square" lIns="91425" tIns="45700" rIns="91425" bIns="45700" anchor="t" anchorCtr="0">
            <a:noAutofit/>
          </a:bodyPr>
          <a:lstStyle/>
          <a:p>
            <a:pPr marL="457200" lvl="0" indent="-330200" algn="l" rtl="0">
              <a:lnSpc>
                <a:spcPct val="300000"/>
              </a:lnSpc>
              <a:spcBef>
                <a:spcPts val="1000"/>
              </a:spcBef>
              <a:spcAft>
                <a:spcPts val="0"/>
              </a:spcAft>
              <a:buClr>
                <a:schemeClr val="accent2"/>
              </a:buClr>
              <a:buSzPts val="1600"/>
              <a:buChar char="●"/>
            </a:pPr>
            <a:r>
              <a:rPr lang="en-US"/>
              <a:t>Nu 31 medewerkers</a:t>
            </a:r>
            <a:endParaRPr/>
          </a:p>
          <a:p>
            <a:pPr marL="457200" lvl="0" indent="-330200" algn="l" rtl="0">
              <a:lnSpc>
                <a:spcPct val="300000"/>
              </a:lnSpc>
              <a:spcBef>
                <a:spcPts val="0"/>
              </a:spcBef>
              <a:spcAft>
                <a:spcPts val="0"/>
              </a:spcAft>
              <a:buClr>
                <a:schemeClr val="accent2"/>
              </a:buClr>
              <a:buSzPts val="1600"/>
              <a:buChar char="●"/>
            </a:pPr>
            <a:r>
              <a:rPr lang="en-US"/>
              <a:t>MKB kantoor (samenstelpraktijk)</a:t>
            </a:r>
            <a:endParaRPr/>
          </a:p>
          <a:p>
            <a:pPr marL="457200" lvl="0" indent="-330200" algn="l" rtl="0">
              <a:lnSpc>
                <a:spcPct val="300000"/>
              </a:lnSpc>
              <a:spcBef>
                <a:spcPts val="0"/>
              </a:spcBef>
              <a:spcAft>
                <a:spcPts val="0"/>
              </a:spcAft>
              <a:buClr>
                <a:schemeClr val="accent2"/>
              </a:buClr>
              <a:buSzPts val="1600"/>
              <a:buChar char="●"/>
            </a:pPr>
            <a:r>
              <a:rPr lang="en-US"/>
              <a:t>Veenendaal en Utrecht</a:t>
            </a:r>
            <a:endParaRPr/>
          </a:p>
          <a:p>
            <a:pPr marL="457200" lvl="0" indent="-330200" algn="l" rtl="0">
              <a:lnSpc>
                <a:spcPct val="300000"/>
              </a:lnSpc>
              <a:spcBef>
                <a:spcPts val="0"/>
              </a:spcBef>
              <a:spcAft>
                <a:spcPts val="0"/>
              </a:spcAft>
              <a:buClr>
                <a:schemeClr val="accent2"/>
              </a:buClr>
              <a:buSzPts val="1600"/>
              <a:buChar char="●"/>
            </a:pPr>
            <a:r>
              <a:rPr lang="en-US"/>
              <a:t>Eigen DNA</a:t>
            </a:r>
            <a:endParaRPr/>
          </a:p>
          <a:p>
            <a:pPr marL="0" lvl="0" indent="0" algn="l" rtl="0">
              <a:lnSpc>
                <a:spcPct val="90000"/>
              </a:lnSpc>
              <a:spcBef>
                <a:spcPts val="1000"/>
              </a:spcBef>
              <a:spcAft>
                <a:spcPts val="0"/>
              </a:spcAft>
              <a:buClr>
                <a:schemeClr val="dk1"/>
              </a:buClr>
              <a:buSzPts val="2800"/>
              <a:buNone/>
            </a:pPr>
            <a:endParaRPr/>
          </a:p>
        </p:txBody>
      </p:sp>
      <p:pic>
        <p:nvPicPr>
          <p:cNvPr id="583" name="Google Shape;583;p65"/>
          <p:cNvPicPr preferRelativeResize="0"/>
          <p:nvPr/>
        </p:nvPicPr>
        <p:blipFill>
          <a:blip r:embed="rId3">
            <a:alphaModFix/>
          </a:blip>
          <a:stretch>
            <a:fillRect/>
          </a:stretch>
        </p:blipFill>
        <p:spPr>
          <a:xfrm>
            <a:off x="682175" y="5934051"/>
            <a:ext cx="2604399" cy="603525"/>
          </a:xfrm>
          <a:prstGeom prst="rect">
            <a:avLst/>
          </a:prstGeom>
          <a:noFill/>
          <a:ln>
            <a:noFill/>
          </a:ln>
        </p:spPr>
      </p:pic>
      <p:sp>
        <p:nvSpPr>
          <p:cNvPr id="584" name="Google Shape;584;p65"/>
          <p:cNvSpPr txBox="1">
            <a:spLocks noGrp="1"/>
          </p:cNvSpPr>
          <p:nvPr>
            <p:ph type="subTitle" idx="1"/>
          </p:nvPr>
        </p:nvSpPr>
        <p:spPr>
          <a:xfrm>
            <a:off x="682175" y="672000"/>
            <a:ext cx="71670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Our journey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6"/>
          <p:cNvSpPr txBox="1">
            <a:spLocks noGrp="1"/>
          </p:cNvSpPr>
          <p:nvPr>
            <p:ph type="title"/>
          </p:nvPr>
        </p:nvSpPr>
        <p:spPr>
          <a:xfrm>
            <a:off x="682175" y="1110825"/>
            <a:ext cx="9944100" cy="652800"/>
          </a:xfrm>
          <a:prstGeom prst="rect">
            <a:avLst/>
          </a:prstGeom>
          <a:noFill/>
          <a:ln>
            <a:noFill/>
          </a:ln>
        </p:spPr>
        <p:txBody>
          <a:bodyPr spcFirstLastPara="1" wrap="square" lIns="91425" tIns="45700" rIns="91425" bIns="45700" anchor="ctr" anchorCtr="0">
            <a:noAutofit/>
          </a:bodyPr>
          <a:lstStyle/>
          <a:p>
            <a:pPr marL="0" lvl="1" indent="0" algn="l" rtl="0">
              <a:spcBef>
                <a:spcPts val="0"/>
              </a:spcBef>
              <a:spcAft>
                <a:spcPts val="0"/>
              </a:spcAft>
              <a:buNone/>
            </a:pPr>
            <a:r>
              <a:rPr lang="en-US" sz="4400">
                <a:solidFill>
                  <a:schemeClr val="dk1"/>
                </a:solidFill>
                <a:latin typeface="Calibri"/>
                <a:ea typeface="Calibri"/>
                <a:cs typeface="Calibri"/>
                <a:sym typeface="Calibri"/>
              </a:rPr>
              <a:t>Het verhaal van MKB Accountants</a:t>
            </a:r>
            <a:endParaRPr sz="4400">
              <a:solidFill>
                <a:schemeClr val="dk1"/>
              </a:solidFill>
              <a:latin typeface="Calibri"/>
              <a:ea typeface="Calibri"/>
              <a:cs typeface="Calibri"/>
              <a:sym typeface="Calibri"/>
            </a:endParaRPr>
          </a:p>
        </p:txBody>
      </p:sp>
      <p:sp>
        <p:nvSpPr>
          <p:cNvPr id="590" name="Google Shape;590;p66"/>
          <p:cNvSpPr txBox="1">
            <a:spLocks noGrp="1"/>
          </p:cNvSpPr>
          <p:nvPr>
            <p:ph type="body" idx="2"/>
          </p:nvPr>
        </p:nvSpPr>
        <p:spPr>
          <a:xfrm>
            <a:off x="682175" y="2390800"/>
            <a:ext cx="7167000" cy="3414600"/>
          </a:xfrm>
          <a:prstGeom prst="rect">
            <a:avLst/>
          </a:prstGeom>
          <a:noFill/>
          <a:ln>
            <a:noFill/>
          </a:ln>
        </p:spPr>
        <p:txBody>
          <a:bodyPr spcFirstLastPara="1" wrap="square" lIns="91425" tIns="45700" rIns="91425" bIns="45700" anchor="t" anchorCtr="0">
            <a:noAutofit/>
          </a:bodyPr>
          <a:lstStyle/>
          <a:p>
            <a:pPr marL="457200" lvl="0" indent="-330200" algn="l" rtl="0">
              <a:lnSpc>
                <a:spcPct val="300000"/>
              </a:lnSpc>
              <a:spcBef>
                <a:spcPts val="1000"/>
              </a:spcBef>
              <a:spcAft>
                <a:spcPts val="0"/>
              </a:spcAft>
              <a:buClr>
                <a:schemeClr val="accent2"/>
              </a:buClr>
              <a:buSzPts val="1600"/>
              <a:buChar char="●"/>
            </a:pPr>
            <a:r>
              <a:rPr lang="en-US"/>
              <a:t>Vaste prijzen voor vaste werk</a:t>
            </a:r>
            <a:endParaRPr/>
          </a:p>
          <a:p>
            <a:pPr marL="457200" lvl="0" indent="-330200" algn="l" rtl="0">
              <a:lnSpc>
                <a:spcPct val="300000"/>
              </a:lnSpc>
              <a:spcBef>
                <a:spcPts val="0"/>
              </a:spcBef>
              <a:spcAft>
                <a:spcPts val="0"/>
              </a:spcAft>
              <a:buClr>
                <a:schemeClr val="accent2"/>
              </a:buClr>
              <a:buSzPts val="1600"/>
              <a:buChar char="●"/>
            </a:pPr>
            <a:r>
              <a:rPr lang="en-US"/>
              <a:t>Abonnementen inclusief jaarwerk</a:t>
            </a:r>
            <a:endParaRPr/>
          </a:p>
          <a:p>
            <a:pPr marL="457200" lvl="0" indent="-330200" algn="l" rtl="0">
              <a:lnSpc>
                <a:spcPct val="300000"/>
              </a:lnSpc>
              <a:spcBef>
                <a:spcPts val="0"/>
              </a:spcBef>
              <a:spcAft>
                <a:spcPts val="0"/>
              </a:spcAft>
              <a:buClr>
                <a:schemeClr val="accent2"/>
              </a:buClr>
              <a:buSzPts val="1600"/>
              <a:buChar char="●"/>
            </a:pPr>
            <a:r>
              <a:rPr lang="en-US"/>
              <a:t>Geen boekhoudingen meer handmatig inboeken</a:t>
            </a:r>
            <a:endParaRPr/>
          </a:p>
          <a:p>
            <a:pPr marL="0" lvl="0" indent="0" algn="l" rtl="0">
              <a:lnSpc>
                <a:spcPct val="90000"/>
              </a:lnSpc>
              <a:spcBef>
                <a:spcPts val="1000"/>
              </a:spcBef>
              <a:spcAft>
                <a:spcPts val="0"/>
              </a:spcAft>
              <a:buClr>
                <a:schemeClr val="dk1"/>
              </a:buClr>
              <a:buSzPts val="2800"/>
              <a:buNone/>
            </a:pPr>
            <a:endParaRPr/>
          </a:p>
        </p:txBody>
      </p:sp>
      <p:pic>
        <p:nvPicPr>
          <p:cNvPr id="591" name="Google Shape;591;p66"/>
          <p:cNvPicPr preferRelativeResize="0"/>
          <p:nvPr/>
        </p:nvPicPr>
        <p:blipFill>
          <a:blip r:embed="rId3">
            <a:alphaModFix/>
          </a:blip>
          <a:stretch>
            <a:fillRect/>
          </a:stretch>
        </p:blipFill>
        <p:spPr>
          <a:xfrm>
            <a:off x="682175" y="5934051"/>
            <a:ext cx="2604399" cy="603525"/>
          </a:xfrm>
          <a:prstGeom prst="rect">
            <a:avLst/>
          </a:prstGeom>
          <a:noFill/>
          <a:ln>
            <a:noFill/>
          </a:ln>
        </p:spPr>
      </p:pic>
      <p:sp>
        <p:nvSpPr>
          <p:cNvPr id="592" name="Google Shape;592;p66"/>
          <p:cNvSpPr txBox="1">
            <a:spLocks noGrp="1"/>
          </p:cNvSpPr>
          <p:nvPr>
            <p:ph type="subTitle" idx="1"/>
          </p:nvPr>
        </p:nvSpPr>
        <p:spPr>
          <a:xfrm>
            <a:off x="682175" y="672000"/>
            <a:ext cx="71670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Our journey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a:spLocks noGrp="1"/>
          </p:cNvSpPr>
          <p:nvPr>
            <p:ph type="title"/>
          </p:nvPr>
        </p:nvSpPr>
        <p:spPr>
          <a:xfrm>
            <a:off x="5856325" y="1826050"/>
            <a:ext cx="2982000" cy="652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Micha Smit</a:t>
            </a:r>
            <a:endParaRPr/>
          </a:p>
        </p:txBody>
      </p:sp>
      <p:sp>
        <p:nvSpPr>
          <p:cNvPr id="420" name="Google Shape;420;p49"/>
          <p:cNvSpPr txBox="1">
            <a:spLocks noGrp="1"/>
          </p:cNvSpPr>
          <p:nvPr>
            <p:ph type="body" idx="2"/>
          </p:nvPr>
        </p:nvSpPr>
        <p:spPr>
          <a:xfrm>
            <a:off x="5856325" y="2496425"/>
            <a:ext cx="3845700" cy="40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a:latin typeface="Helvetica Neue"/>
                <a:ea typeface="Helvetica Neue"/>
                <a:cs typeface="Helvetica Neue"/>
                <a:sym typeface="Helvetica Neue"/>
              </a:rPr>
              <a:t>Commercial Director </a:t>
            </a:r>
            <a:r>
              <a:rPr lang="en-US" b="1">
                <a:solidFill>
                  <a:schemeClr val="accent2"/>
                </a:solidFill>
                <a:latin typeface="Helvetica Neue"/>
                <a:ea typeface="Helvetica Neue"/>
                <a:cs typeface="Helvetica Neue"/>
                <a:sym typeface="Helvetica Neue"/>
              </a:rPr>
              <a:t>@</a:t>
            </a:r>
            <a:r>
              <a:rPr lang="en-US" b="1">
                <a:latin typeface="Helvetica Neue"/>
                <a:ea typeface="Helvetica Neue"/>
                <a:cs typeface="Helvetica Neue"/>
                <a:sym typeface="Helvetica Neue"/>
              </a:rPr>
              <a:t> Yuki </a:t>
            </a:r>
            <a:endParaRPr b="1">
              <a:latin typeface="Helvetica Neue"/>
              <a:ea typeface="Helvetica Neue"/>
              <a:cs typeface="Helvetica Neue"/>
              <a:sym typeface="Helvetica Neue"/>
            </a:endParaRPr>
          </a:p>
          <a:p>
            <a:pPr marL="0" lvl="0" indent="0" algn="l" rtl="0">
              <a:spcBef>
                <a:spcPts val="0"/>
              </a:spcBef>
              <a:spcAft>
                <a:spcPts val="0"/>
              </a:spcAft>
              <a:buNone/>
            </a:pPr>
            <a:endParaRPr sz="1200" i="1"/>
          </a:p>
          <a:p>
            <a:pPr marL="0" lvl="0" indent="0" algn="l" rtl="0">
              <a:spcBef>
                <a:spcPts val="0"/>
              </a:spcBef>
              <a:spcAft>
                <a:spcPts val="0"/>
              </a:spcAft>
              <a:buNone/>
            </a:pPr>
            <a:endParaRPr i="1"/>
          </a:p>
        </p:txBody>
      </p:sp>
      <p:sp>
        <p:nvSpPr>
          <p:cNvPr id="421" name="Google Shape;421;p49"/>
          <p:cNvSpPr txBox="1">
            <a:spLocks noGrp="1"/>
          </p:cNvSpPr>
          <p:nvPr>
            <p:ph type="subTitle" idx="1"/>
          </p:nvPr>
        </p:nvSpPr>
        <p:spPr>
          <a:xfrm>
            <a:off x="5856325" y="1311025"/>
            <a:ext cx="29820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Even voorstellen</a:t>
            </a:r>
            <a:endParaRPr/>
          </a:p>
        </p:txBody>
      </p:sp>
      <p:pic>
        <p:nvPicPr>
          <p:cNvPr id="422" name="Google Shape;422;p49"/>
          <p:cNvPicPr preferRelativeResize="0"/>
          <p:nvPr/>
        </p:nvPicPr>
        <p:blipFill rotWithShape="1">
          <a:blip r:embed="rId3">
            <a:alphaModFix/>
          </a:blip>
          <a:srcRect l="9628" r="38039" b="1729"/>
          <a:stretch/>
        </p:blipFill>
        <p:spPr>
          <a:xfrm>
            <a:off x="0" y="0"/>
            <a:ext cx="5478224" cy="6858000"/>
          </a:xfrm>
          <a:prstGeom prst="rect">
            <a:avLst/>
          </a:prstGeom>
          <a:noFill/>
          <a:ln>
            <a:noFill/>
          </a:ln>
        </p:spPr>
      </p:pic>
      <p:pic>
        <p:nvPicPr>
          <p:cNvPr id="423" name="Google Shape;423;p49"/>
          <p:cNvPicPr preferRelativeResize="0"/>
          <p:nvPr/>
        </p:nvPicPr>
        <p:blipFill>
          <a:blip r:embed="rId4">
            <a:alphaModFix/>
          </a:blip>
          <a:stretch>
            <a:fillRect/>
          </a:stretch>
        </p:blipFill>
        <p:spPr>
          <a:xfrm>
            <a:off x="5856325" y="3245625"/>
            <a:ext cx="3263175" cy="3612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67"/>
          <p:cNvSpPr txBox="1">
            <a:spLocks noGrp="1"/>
          </p:cNvSpPr>
          <p:nvPr>
            <p:ph type="body" idx="4294967295"/>
          </p:nvPr>
        </p:nvSpPr>
        <p:spPr>
          <a:xfrm>
            <a:off x="1219200" y="692150"/>
            <a:ext cx="9340800" cy="60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a:t>Bedrijfsgroei</a:t>
            </a:r>
            <a:endParaRPr/>
          </a:p>
        </p:txBody>
      </p:sp>
      <p:pic>
        <p:nvPicPr>
          <p:cNvPr id="598" name="Google Shape;598;p67"/>
          <p:cNvPicPr preferRelativeResize="0"/>
          <p:nvPr/>
        </p:nvPicPr>
        <p:blipFill rotWithShape="1">
          <a:blip r:embed="rId3">
            <a:alphaModFix/>
          </a:blip>
          <a:srcRect/>
          <a:stretch/>
        </p:blipFill>
        <p:spPr>
          <a:xfrm>
            <a:off x="3099150" y="1885324"/>
            <a:ext cx="5993700" cy="3847800"/>
          </a:xfrm>
          <a:prstGeom prst="rect">
            <a:avLst/>
          </a:prstGeom>
          <a:noFill/>
          <a:ln>
            <a:noFill/>
          </a:ln>
        </p:spPr>
      </p:pic>
      <p:pic>
        <p:nvPicPr>
          <p:cNvPr id="599" name="Google Shape;599;p67"/>
          <p:cNvPicPr preferRelativeResize="0"/>
          <p:nvPr/>
        </p:nvPicPr>
        <p:blipFill rotWithShape="1">
          <a:blip r:embed="rId4">
            <a:alphaModFix/>
          </a:blip>
          <a:srcRect/>
          <a:stretch/>
        </p:blipFill>
        <p:spPr>
          <a:xfrm>
            <a:off x="7957026" y="1566314"/>
            <a:ext cx="663575" cy="885824"/>
          </a:xfrm>
          <a:prstGeom prst="rect">
            <a:avLst/>
          </a:prstGeom>
          <a:noFill/>
          <a:ln>
            <a:noFill/>
          </a:ln>
        </p:spPr>
      </p:pic>
      <p:pic>
        <p:nvPicPr>
          <p:cNvPr id="600" name="Google Shape;600;p67"/>
          <p:cNvPicPr preferRelativeResize="0"/>
          <p:nvPr/>
        </p:nvPicPr>
        <p:blipFill>
          <a:blip r:embed="rId5">
            <a:alphaModFix/>
          </a:blip>
          <a:stretch>
            <a:fillRect/>
          </a:stretch>
        </p:blipFill>
        <p:spPr>
          <a:xfrm>
            <a:off x="682175" y="5934051"/>
            <a:ext cx="2604399" cy="603525"/>
          </a:xfrm>
          <a:prstGeom prst="rect">
            <a:avLst/>
          </a:prstGeom>
          <a:noFill/>
          <a:ln>
            <a:noFill/>
          </a:ln>
        </p:spPr>
      </p:pic>
      <p:sp>
        <p:nvSpPr>
          <p:cNvPr id="601" name="Google Shape;601;p67"/>
          <p:cNvSpPr txBox="1">
            <a:spLocks noGrp="1"/>
          </p:cNvSpPr>
          <p:nvPr>
            <p:ph type="title"/>
          </p:nvPr>
        </p:nvSpPr>
        <p:spPr>
          <a:xfrm>
            <a:off x="609600" y="609600"/>
            <a:ext cx="6207300" cy="728100"/>
          </a:xfrm>
          <a:prstGeom prst="rect">
            <a:avLst/>
          </a:prstGeom>
        </p:spPr>
        <p:txBody>
          <a:bodyPr spcFirstLastPara="1" wrap="square" lIns="182875" tIns="91425" rIns="182875" bIns="91425" anchor="t" anchorCtr="0">
            <a:noAutofit/>
          </a:bodyPr>
          <a:lstStyle/>
          <a:p>
            <a:pPr marL="0" lvl="0" indent="0" algn="l" rtl="0">
              <a:spcBef>
                <a:spcPts val="0"/>
              </a:spcBef>
              <a:spcAft>
                <a:spcPts val="0"/>
              </a:spcAft>
              <a:buNone/>
            </a:pPr>
            <a:r>
              <a:rPr lang="en-US"/>
              <a:t>Bedrijfsgroei</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68"/>
          <p:cNvSpPr txBox="1">
            <a:spLocks noGrp="1"/>
          </p:cNvSpPr>
          <p:nvPr>
            <p:ph type="title" idx="4294967295"/>
          </p:nvPr>
        </p:nvSpPr>
        <p:spPr>
          <a:xfrm>
            <a:off x="682175" y="1110825"/>
            <a:ext cx="9944100" cy="652800"/>
          </a:xfrm>
          <a:prstGeom prst="rect">
            <a:avLst/>
          </a:prstGeom>
          <a:noFill/>
          <a:ln>
            <a:noFill/>
          </a:ln>
        </p:spPr>
        <p:txBody>
          <a:bodyPr spcFirstLastPara="1" wrap="square" lIns="91425" tIns="45700" rIns="91425" bIns="45700" anchor="ctr" anchorCtr="0">
            <a:noAutofit/>
          </a:bodyPr>
          <a:lstStyle/>
          <a:p>
            <a:pPr marL="0" lvl="1" indent="0" algn="l" rtl="0">
              <a:spcBef>
                <a:spcPts val="0"/>
              </a:spcBef>
              <a:spcAft>
                <a:spcPts val="0"/>
              </a:spcAft>
              <a:buNone/>
            </a:pPr>
            <a:r>
              <a:rPr lang="en-US" sz="4400">
                <a:solidFill>
                  <a:schemeClr val="dk1"/>
                </a:solidFill>
                <a:latin typeface="Calibri"/>
                <a:ea typeface="Calibri"/>
                <a:cs typeface="Calibri"/>
                <a:sym typeface="Calibri"/>
              </a:rPr>
              <a:t>Klantbenadering</a:t>
            </a:r>
            <a:endParaRPr sz="4400">
              <a:solidFill>
                <a:schemeClr val="dk1"/>
              </a:solidFill>
              <a:latin typeface="Calibri"/>
              <a:ea typeface="Calibri"/>
              <a:cs typeface="Calibri"/>
              <a:sym typeface="Calibri"/>
            </a:endParaRPr>
          </a:p>
        </p:txBody>
      </p:sp>
      <p:sp>
        <p:nvSpPr>
          <p:cNvPr id="608" name="Google Shape;608;p68"/>
          <p:cNvSpPr txBox="1">
            <a:spLocks noGrp="1"/>
          </p:cNvSpPr>
          <p:nvPr>
            <p:ph type="body" idx="4294967295"/>
          </p:nvPr>
        </p:nvSpPr>
        <p:spPr>
          <a:xfrm>
            <a:off x="682175" y="2162200"/>
            <a:ext cx="7167000" cy="3414600"/>
          </a:xfrm>
          <a:prstGeom prst="rect">
            <a:avLst/>
          </a:prstGeom>
          <a:noFill/>
          <a:ln>
            <a:noFill/>
          </a:ln>
        </p:spPr>
        <p:txBody>
          <a:bodyPr spcFirstLastPara="1" wrap="square" lIns="91425" tIns="45700" rIns="91425" bIns="45700" anchor="t" anchorCtr="0">
            <a:noAutofit/>
          </a:bodyPr>
          <a:lstStyle/>
          <a:p>
            <a:pPr marL="457200" lvl="0" indent="-330200" algn="l" rtl="0">
              <a:lnSpc>
                <a:spcPct val="200000"/>
              </a:lnSpc>
              <a:spcBef>
                <a:spcPts val="1000"/>
              </a:spcBef>
              <a:spcAft>
                <a:spcPts val="0"/>
              </a:spcAft>
              <a:buClr>
                <a:schemeClr val="accent2"/>
              </a:buClr>
              <a:buSzPts val="1600"/>
              <a:buFont typeface="Helvetica Neue"/>
              <a:buChar char="●"/>
            </a:pPr>
            <a:r>
              <a:rPr lang="en-US" b="1">
                <a:latin typeface="Helvetica Neue"/>
                <a:ea typeface="Helvetica Neue"/>
                <a:cs typeface="Helvetica Neue"/>
                <a:sym typeface="Helvetica Neue"/>
              </a:rPr>
              <a:t>Kwaliteit (verdediging)</a:t>
            </a:r>
            <a:endParaRPr b="1">
              <a:latin typeface="Helvetica Neue"/>
              <a:ea typeface="Helvetica Neue"/>
              <a:cs typeface="Helvetica Neue"/>
              <a:sym typeface="Helvetica Neue"/>
            </a:endParaRPr>
          </a:p>
          <a:p>
            <a:pPr marL="914400" lvl="1" indent="-330200" algn="l" rtl="0">
              <a:lnSpc>
                <a:spcPct val="200000"/>
              </a:lnSpc>
              <a:spcBef>
                <a:spcPts val="0"/>
              </a:spcBef>
              <a:spcAft>
                <a:spcPts val="0"/>
              </a:spcAft>
              <a:buSzPts val="1600"/>
              <a:buChar char="○"/>
            </a:pPr>
            <a:r>
              <a:rPr lang="en-US"/>
              <a:t>Hier win je geen wedstrijden mee</a:t>
            </a:r>
            <a:endParaRPr/>
          </a:p>
          <a:p>
            <a:pPr marL="457200" lvl="0" indent="-330200" algn="l" rtl="0">
              <a:lnSpc>
                <a:spcPct val="200000"/>
              </a:lnSpc>
              <a:spcBef>
                <a:spcPts val="0"/>
              </a:spcBef>
              <a:spcAft>
                <a:spcPts val="0"/>
              </a:spcAft>
              <a:buClr>
                <a:schemeClr val="accent2"/>
              </a:buClr>
              <a:buSzPts val="1600"/>
              <a:buFont typeface="Helvetica Neue"/>
              <a:buChar char="●"/>
            </a:pPr>
            <a:r>
              <a:rPr lang="en-US" b="1">
                <a:latin typeface="Helvetica Neue"/>
                <a:ea typeface="Helvetica Neue"/>
                <a:cs typeface="Helvetica Neue"/>
                <a:sym typeface="Helvetica Neue"/>
              </a:rPr>
              <a:t>Klanttevredenheid (aanval)</a:t>
            </a:r>
            <a:endParaRPr b="1">
              <a:latin typeface="Helvetica Neue"/>
              <a:ea typeface="Helvetica Neue"/>
              <a:cs typeface="Helvetica Neue"/>
              <a:sym typeface="Helvetica Neue"/>
            </a:endParaRPr>
          </a:p>
          <a:p>
            <a:pPr marL="914400" lvl="1" indent="-330200" algn="l" rtl="0">
              <a:lnSpc>
                <a:spcPct val="200000"/>
              </a:lnSpc>
              <a:spcBef>
                <a:spcPts val="0"/>
              </a:spcBef>
              <a:spcAft>
                <a:spcPts val="0"/>
              </a:spcAft>
              <a:buSzPts val="1600"/>
              <a:buChar char="○"/>
            </a:pPr>
            <a:r>
              <a:rPr lang="en-US"/>
              <a:t>Hiermee onderscheid jij je van de grijze muizen</a:t>
            </a:r>
            <a:endParaRPr/>
          </a:p>
          <a:p>
            <a:pPr marL="0" lvl="0" indent="0" algn="l" rtl="0">
              <a:lnSpc>
                <a:spcPct val="90000"/>
              </a:lnSpc>
              <a:spcBef>
                <a:spcPts val="1000"/>
              </a:spcBef>
              <a:spcAft>
                <a:spcPts val="0"/>
              </a:spcAft>
              <a:buClr>
                <a:schemeClr val="dk1"/>
              </a:buClr>
              <a:buSzPts val="2800"/>
              <a:buNone/>
            </a:pPr>
            <a:endParaRPr/>
          </a:p>
        </p:txBody>
      </p:sp>
      <p:sp>
        <p:nvSpPr>
          <p:cNvPr id="609" name="Google Shape;609;p68"/>
          <p:cNvSpPr txBox="1">
            <a:spLocks noGrp="1"/>
          </p:cNvSpPr>
          <p:nvPr>
            <p:ph type="subTitle" idx="4294967295"/>
          </p:nvPr>
        </p:nvSpPr>
        <p:spPr>
          <a:xfrm>
            <a:off x="682175" y="672000"/>
            <a:ext cx="7167000" cy="35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Onderscheidend vermogen</a:t>
            </a:r>
            <a:endParaRPr/>
          </a:p>
        </p:txBody>
      </p:sp>
      <p:pic>
        <p:nvPicPr>
          <p:cNvPr id="610" name="Google Shape;610;p68"/>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9"/>
          <p:cNvSpPr/>
          <p:nvPr/>
        </p:nvSpPr>
        <p:spPr>
          <a:xfrm>
            <a:off x="3670726" y="1384352"/>
            <a:ext cx="3910500" cy="3750900"/>
          </a:xfrm>
          <a:prstGeom prst="triangle">
            <a:avLst>
              <a:gd name="adj" fmla="val 50000"/>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chemeClr val="lt1"/>
              </a:solidFill>
              <a:latin typeface="Helvetica Neue Light"/>
              <a:ea typeface="Helvetica Neue Light"/>
              <a:cs typeface="Helvetica Neue Light"/>
              <a:sym typeface="Helvetica Neue Light"/>
            </a:endParaRPr>
          </a:p>
        </p:txBody>
      </p:sp>
      <p:sp>
        <p:nvSpPr>
          <p:cNvPr id="617" name="Google Shape;617;p69"/>
          <p:cNvSpPr txBox="1"/>
          <p:nvPr/>
        </p:nvSpPr>
        <p:spPr>
          <a:xfrm>
            <a:off x="7940651" y="4711375"/>
            <a:ext cx="34323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i="0" u="none" strike="noStrike" cap="none">
                <a:solidFill>
                  <a:schemeClr val="dk1"/>
                </a:solidFill>
                <a:latin typeface="Helvetica Neue Light"/>
                <a:ea typeface="Helvetica Neue Light"/>
                <a:cs typeface="Helvetica Neue Light"/>
                <a:sym typeface="Helvetica Neue Light"/>
              </a:rPr>
              <a:t>Actief betrokken</a:t>
            </a:r>
            <a:endParaRPr>
              <a:latin typeface="Helvetica Neue Light"/>
              <a:ea typeface="Helvetica Neue Light"/>
              <a:cs typeface="Helvetica Neue Light"/>
              <a:sym typeface="Helvetica Neue Light"/>
            </a:endParaRPr>
          </a:p>
        </p:txBody>
      </p:sp>
      <p:sp>
        <p:nvSpPr>
          <p:cNvPr id="618" name="Google Shape;618;p69"/>
          <p:cNvSpPr txBox="1"/>
          <p:nvPr/>
        </p:nvSpPr>
        <p:spPr>
          <a:xfrm>
            <a:off x="4143677" y="538362"/>
            <a:ext cx="29646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Helvetica Neue Light"/>
                <a:ea typeface="Helvetica Neue Light"/>
                <a:cs typeface="Helvetica Neue Light"/>
                <a:sym typeface="Helvetica Neue Light"/>
              </a:rPr>
              <a:t>Keihard werken</a:t>
            </a:r>
            <a:endParaRPr>
              <a:latin typeface="Helvetica Neue Light"/>
              <a:ea typeface="Helvetica Neue Light"/>
              <a:cs typeface="Helvetica Neue Light"/>
              <a:sym typeface="Helvetica Neue Light"/>
            </a:endParaRPr>
          </a:p>
        </p:txBody>
      </p:sp>
      <p:sp>
        <p:nvSpPr>
          <p:cNvPr id="619" name="Google Shape;619;p69"/>
          <p:cNvSpPr txBox="1"/>
          <p:nvPr/>
        </p:nvSpPr>
        <p:spPr>
          <a:xfrm>
            <a:off x="1463407" y="4809835"/>
            <a:ext cx="29646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Helvetica Neue Light"/>
                <a:ea typeface="Helvetica Neue Light"/>
                <a:cs typeface="Helvetica Neue Light"/>
                <a:sym typeface="Helvetica Neue Light"/>
              </a:rPr>
              <a:t>Loyaliteit</a:t>
            </a:r>
            <a:endParaRPr>
              <a:latin typeface="Helvetica Neue Light"/>
              <a:ea typeface="Helvetica Neue Light"/>
              <a:cs typeface="Helvetica Neue Light"/>
              <a:sym typeface="Helvetica Neue Light"/>
            </a:endParaRPr>
          </a:p>
        </p:txBody>
      </p:sp>
      <p:pic>
        <p:nvPicPr>
          <p:cNvPr id="620" name="Google Shape;620;p69"/>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0"/>
          <p:cNvSpPr txBox="1">
            <a:spLocks noGrp="1"/>
          </p:cNvSpPr>
          <p:nvPr>
            <p:ph type="title"/>
          </p:nvPr>
        </p:nvSpPr>
        <p:spPr>
          <a:xfrm>
            <a:off x="609600" y="609600"/>
            <a:ext cx="6207300" cy="728100"/>
          </a:xfrm>
          <a:prstGeom prst="rect">
            <a:avLst/>
          </a:prstGeom>
        </p:spPr>
        <p:txBody>
          <a:bodyPr spcFirstLastPara="1" wrap="square" lIns="182875" tIns="91425" rIns="182875" bIns="91425" anchor="t" anchorCtr="0">
            <a:noAutofit/>
          </a:bodyPr>
          <a:lstStyle/>
          <a:p>
            <a:pPr marL="0" lvl="0" indent="0" algn="l" rtl="0">
              <a:spcBef>
                <a:spcPts val="0"/>
              </a:spcBef>
              <a:spcAft>
                <a:spcPts val="0"/>
              </a:spcAft>
              <a:buNone/>
            </a:pPr>
            <a:r>
              <a:rPr lang="en-US"/>
              <a:t>Actief betrokken</a:t>
            </a:r>
            <a:endParaRPr/>
          </a:p>
        </p:txBody>
      </p:sp>
      <p:sp>
        <p:nvSpPr>
          <p:cNvPr id="627" name="Google Shape;627;p70"/>
          <p:cNvSpPr txBox="1">
            <a:spLocks noGrp="1"/>
          </p:cNvSpPr>
          <p:nvPr>
            <p:ph type="body" idx="4294967295"/>
          </p:nvPr>
        </p:nvSpPr>
        <p:spPr>
          <a:xfrm>
            <a:off x="1041825" y="2333850"/>
            <a:ext cx="10655100" cy="2377800"/>
          </a:xfrm>
          <a:prstGeom prst="rect">
            <a:avLst/>
          </a:prstGeom>
          <a:noFill/>
          <a:ln>
            <a:noFill/>
          </a:ln>
        </p:spPr>
        <p:txBody>
          <a:bodyPr spcFirstLastPara="1" wrap="square" lIns="91425" tIns="45700" rIns="91425" bIns="45700" anchor="t" anchorCtr="0">
            <a:noAutofit/>
          </a:bodyPr>
          <a:lstStyle/>
          <a:p>
            <a:pPr marL="0" lvl="0" indent="0" algn="ctr" rtl="0">
              <a:lnSpc>
                <a:spcPct val="200000"/>
              </a:lnSpc>
              <a:spcBef>
                <a:spcPts val="1000"/>
              </a:spcBef>
              <a:spcAft>
                <a:spcPts val="0"/>
              </a:spcAft>
              <a:buNone/>
            </a:pPr>
            <a:r>
              <a:rPr lang="en-US" sz="2200" i="1"/>
              <a:t>Actief betrokken betekent dat je actief omgaat met de klant. Niet afwachtend langs de kant staan, maar actief bezig zijn. De klant stimuleren en achter zijn broek aan zitten. Betrokken is dat je weet wat er speelt, meeleeft en empathie hebt</a:t>
            </a:r>
            <a:endParaRPr sz="2200" i="1"/>
          </a:p>
        </p:txBody>
      </p:sp>
      <p:pic>
        <p:nvPicPr>
          <p:cNvPr id="628" name="Google Shape;628;p70"/>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71"/>
          <p:cNvSpPr txBox="1">
            <a:spLocks noGrp="1"/>
          </p:cNvSpPr>
          <p:nvPr>
            <p:ph type="title"/>
          </p:nvPr>
        </p:nvSpPr>
        <p:spPr>
          <a:xfrm>
            <a:off x="609600" y="609600"/>
            <a:ext cx="6207300" cy="728100"/>
          </a:xfrm>
          <a:prstGeom prst="rect">
            <a:avLst/>
          </a:prstGeom>
        </p:spPr>
        <p:txBody>
          <a:bodyPr spcFirstLastPara="1" wrap="square" lIns="182875" tIns="91425" rIns="182875" bIns="91425" anchor="t" anchorCtr="0">
            <a:noAutofit/>
          </a:bodyPr>
          <a:lstStyle/>
          <a:p>
            <a:pPr marL="0" lvl="0" indent="0" algn="l" rtl="0">
              <a:spcBef>
                <a:spcPts val="0"/>
              </a:spcBef>
              <a:spcAft>
                <a:spcPts val="0"/>
              </a:spcAft>
              <a:buNone/>
            </a:pPr>
            <a:r>
              <a:rPr lang="en-US"/>
              <a:t>Keihard werken</a:t>
            </a:r>
            <a:endParaRPr/>
          </a:p>
        </p:txBody>
      </p:sp>
      <p:sp>
        <p:nvSpPr>
          <p:cNvPr id="635" name="Google Shape;635;p71"/>
          <p:cNvSpPr txBox="1">
            <a:spLocks noGrp="1"/>
          </p:cNvSpPr>
          <p:nvPr>
            <p:ph type="body" idx="4294967295"/>
          </p:nvPr>
        </p:nvSpPr>
        <p:spPr>
          <a:xfrm>
            <a:off x="1041825" y="2333850"/>
            <a:ext cx="9470100" cy="2377800"/>
          </a:xfrm>
          <a:prstGeom prst="rect">
            <a:avLst/>
          </a:prstGeom>
          <a:noFill/>
          <a:ln>
            <a:noFill/>
          </a:ln>
        </p:spPr>
        <p:txBody>
          <a:bodyPr spcFirstLastPara="1" wrap="square" lIns="91425" tIns="45700" rIns="91425" bIns="45700" anchor="t" anchorCtr="0">
            <a:noAutofit/>
          </a:bodyPr>
          <a:lstStyle/>
          <a:p>
            <a:pPr marL="0" lvl="0" indent="0" algn="ctr" rtl="0">
              <a:lnSpc>
                <a:spcPct val="200000"/>
              </a:lnSpc>
              <a:spcBef>
                <a:spcPts val="1000"/>
              </a:spcBef>
              <a:spcAft>
                <a:spcPts val="0"/>
              </a:spcAft>
              <a:buNone/>
            </a:pPr>
            <a:r>
              <a:rPr lang="en-US" sz="2200" i="1"/>
              <a:t>Keihard werken is niet 100 uur per week werken, maar aan de slag gaan als de klant je nodig heeft (bij financiering, tussentijdse cijfers, overnames, vragen fiscus, problemen).</a:t>
            </a:r>
            <a:endParaRPr sz="2200" i="1"/>
          </a:p>
        </p:txBody>
      </p:sp>
      <p:pic>
        <p:nvPicPr>
          <p:cNvPr id="636" name="Google Shape;636;p71"/>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72"/>
          <p:cNvSpPr txBox="1">
            <a:spLocks noGrp="1"/>
          </p:cNvSpPr>
          <p:nvPr>
            <p:ph type="title"/>
          </p:nvPr>
        </p:nvSpPr>
        <p:spPr>
          <a:xfrm>
            <a:off x="609600" y="609600"/>
            <a:ext cx="6207300" cy="728100"/>
          </a:xfrm>
          <a:prstGeom prst="rect">
            <a:avLst/>
          </a:prstGeom>
        </p:spPr>
        <p:txBody>
          <a:bodyPr spcFirstLastPara="1" wrap="square" lIns="182875" tIns="91425" rIns="182875" bIns="91425" anchor="t" anchorCtr="0">
            <a:noAutofit/>
          </a:bodyPr>
          <a:lstStyle/>
          <a:p>
            <a:pPr marL="0" lvl="0" indent="0" algn="l" rtl="0">
              <a:spcBef>
                <a:spcPts val="0"/>
              </a:spcBef>
              <a:spcAft>
                <a:spcPts val="0"/>
              </a:spcAft>
              <a:buNone/>
            </a:pPr>
            <a:r>
              <a:rPr lang="en-US"/>
              <a:t>Loyaliteit</a:t>
            </a:r>
            <a:endParaRPr/>
          </a:p>
        </p:txBody>
      </p:sp>
      <p:sp>
        <p:nvSpPr>
          <p:cNvPr id="643" name="Google Shape;643;p72"/>
          <p:cNvSpPr txBox="1">
            <a:spLocks noGrp="1"/>
          </p:cNvSpPr>
          <p:nvPr>
            <p:ph type="body" idx="4294967295"/>
          </p:nvPr>
        </p:nvSpPr>
        <p:spPr>
          <a:xfrm>
            <a:off x="1041825" y="2333850"/>
            <a:ext cx="10205700" cy="2377800"/>
          </a:xfrm>
          <a:prstGeom prst="rect">
            <a:avLst/>
          </a:prstGeom>
          <a:noFill/>
          <a:ln>
            <a:noFill/>
          </a:ln>
        </p:spPr>
        <p:txBody>
          <a:bodyPr spcFirstLastPara="1" wrap="square" lIns="91425" tIns="45700" rIns="91425" bIns="45700" anchor="t" anchorCtr="0">
            <a:noAutofit/>
          </a:bodyPr>
          <a:lstStyle/>
          <a:p>
            <a:pPr marL="0" lvl="0" indent="0" algn="ctr" rtl="0">
              <a:lnSpc>
                <a:spcPct val="200000"/>
              </a:lnSpc>
              <a:spcBef>
                <a:spcPts val="1000"/>
              </a:spcBef>
              <a:spcAft>
                <a:spcPts val="0"/>
              </a:spcAft>
              <a:buNone/>
            </a:pPr>
            <a:r>
              <a:rPr lang="en-US" sz="2200" i="1"/>
              <a:t>Wij zijn loyaal naar de klanten en zijn er als ze ons nodig hebben. Het doel is niet om maximaal geld te verdienen, maar om de klant tevreden te stellen. </a:t>
            </a:r>
            <a:endParaRPr sz="2200" i="1"/>
          </a:p>
          <a:p>
            <a:pPr marL="0" lvl="0" indent="0" algn="ctr" rtl="0">
              <a:lnSpc>
                <a:spcPct val="200000"/>
              </a:lnSpc>
              <a:spcBef>
                <a:spcPts val="1000"/>
              </a:spcBef>
              <a:spcAft>
                <a:spcPts val="0"/>
              </a:spcAft>
              <a:buNone/>
            </a:pPr>
            <a:r>
              <a:rPr lang="en-US" sz="2200" i="1"/>
              <a:t>Eerst de boel op orde en dan pas rendement. Klanten (maar ook personeel) zijn daardoor ook loyaal naar ons.</a:t>
            </a:r>
            <a:endParaRPr sz="2200" i="1"/>
          </a:p>
          <a:p>
            <a:pPr marL="0" lvl="0" indent="0" algn="ctr" rtl="0">
              <a:lnSpc>
                <a:spcPct val="200000"/>
              </a:lnSpc>
              <a:spcBef>
                <a:spcPts val="1000"/>
              </a:spcBef>
              <a:spcAft>
                <a:spcPts val="0"/>
              </a:spcAft>
              <a:buNone/>
            </a:pPr>
            <a:endParaRPr sz="2200" i="1"/>
          </a:p>
        </p:txBody>
      </p:sp>
      <p:pic>
        <p:nvPicPr>
          <p:cNvPr id="644" name="Google Shape;644;p72"/>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73"/>
          <p:cNvSpPr txBox="1">
            <a:spLocks noGrp="1"/>
          </p:cNvSpPr>
          <p:nvPr>
            <p:ph type="title"/>
          </p:nvPr>
        </p:nvSpPr>
        <p:spPr>
          <a:xfrm>
            <a:off x="682175" y="816075"/>
            <a:ext cx="6377100" cy="594600"/>
          </a:xfrm>
          <a:prstGeom prst="rect">
            <a:avLst/>
          </a:prstGeom>
        </p:spPr>
        <p:txBody>
          <a:bodyPr spcFirstLastPara="1" wrap="square" lIns="182875" tIns="45700" rIns="182875" bIns="91425" anchor="ctr" anchorCtr="0">
            <a:noAutofit/>
          </a:bodyPr>
          <a:lstStyle/>
          <a:p>
            <a:pPr marL="0" lvl="0" indent="0" algn="l" rtl="0">
              <a:spcBef>
                <a:spcPts val="0"/>
              </a:spcBef>
              <a:spcAft>
                <a:spcPts val="0"/>
              </a:spcAft>
              <a:buNone/>
            </a:pPr>
            <a:r>
              <a:rPr lang="en-US"/>
              <a:t>Klantbenadering</a:t>
            </a:r>
            <a:endParaRPr/>
          </a:p>
        </p:txBody>
      </p:sp>
      <p:sp>
        <p:nvSpPr>
          <p:cNvPr id="651" name="Google Shape;651;p73"/>
          <p:cNvSpPr txBox="1">
            <a:spLocks noGrp="1"/>
          </p:cNvSpPr>
          <p:nvPr>
            <p:ph type="body" idx="2"/>
          </p:nvPr>
        </p:nvSpPr>
        <p:spPr>
          <a:xfrm>
            <a:off x="682175" y="1974425"/>
            <a:ext cx="7094400" cy="3414600"/>
          </a:xfrm>
          <a:prstGeom prst="rect">
            <a:avLst/>
          </a:prstGeom>
          <a:noFill/>
          <a:ln>
            <a:noFill/>
          </a:ln>
        </p:spPr>
        <p:txBody>
          <a:bodyPr spcFirstLastPara="1" wrap="square" lIns="91425" tIns="45700" rIns="91425" bIns="45700" anchor="t" anchorCtr="0">
            <a:noAutofit/>
          </a:bodyPr>
          <a:lstStyle/>
          <a:p>
            <a:pPr marL="457200" lvl="0" indent="-330200" algn="l" rtl="0">
              <a:lnSpc>
                <a:spcPct val="300000"/>
              </a:lnSpc>
              <a:spcBef>
                <a:spcPts val="1000"/>
              </a:spcBef>
              <a:spcAft>
                <a:spcPts val="0"/>
              </a:spcAft>
              <a:buClr>
                <a:schemeClr val="accent2"/>
              </a:buClr>
              <a:buSzPts val="1600"/>
              <a:buChar char="●"/>
            </a:pPr>
            <a:r>
              <a:rPr lang="en-US"/>
              <a:t>Werken met kleine teams</a:t>
            </a:r>
            <a:endParaRPr/>
          </a:p>
          <a:p>
            <a:pPr marL="457200" lvl="0" indent="-330200" algn="l" rtl="0">
              <a:lnSpc>
                <a:spcPct val="300000"/>
              </a:lnSpc>
              <a:spcBef>
                <a:spcPts val="0"/>
              </a:spcBef>
              <a:spcAft>
                <a:spcPts val="0"/>
              </a:spcAft>
              <a:buClr>
                <a:schemeClr val="accent2"/>
              </a:buClr>
              <a:buSzPts val="1600"/>
              <a:buChar char="●"/>
            </a:pPr>
            <a:r>
              <a:rPr lang="en-US"/>
              <a:t>Teams afgestemd op de doelgroep </a:t>
            </a:r>
            <a:endParaRPr/>
          </a:p>
          <a:p>
            <a:pPr marL="457200" lvl="0" indent="-330200" algn="l" rtl="0">
              <a:lnSpc>
                <a:spcPct val="300000"/>
              </a:lnSpc>
              <a:spcBef>
                <a:spcPts val="0"/>
              </a:spcBef>
              <a:spcAft>
                <a:spcPts val="0"/>
              </a:spcAft>
              <a:buClr>
                <a:schemeClr val="accent2"/>
              </a:buClr>
              <a:buSzPts val="1600"/>
              <a:buChar char="●"/>
            </a:pPr>
            <a:r>
              <a:rPr lang="en-US"/>
              <a:t>Teams sturen op klanttevredenheid</a:t>
            </a:r>
            <a:endParaRPr/>
          </a:p>
          <a:p>
            <a:pPr marL="457200" lvl="0" indent="-330200" algn="l" rtl="0">
              <a:lnSpc>
                <a:spcPct val="300000"/>
              </a:lnSpc>
              <a:spcBef>
                <a:spcPts val="0"/>
              </a:spcBef>
              <a:spcAft>
                <a:spcPts val="0"/>
              </a:spcAft>
              <a:buClr>
                <a:schemeClr val="accent2"/>
              </a:buClr>
              <a:buSzPts val="1600"/>
              <a:buChar char="●"/>
            </a:pPr>
            <a:r>
              <a:rPr lang="en-US"/>
              <a:t>Rendement als bedrijf bekijken en niet per klant</a:t>
            </a:r>
            <a:endParaRPr/>
          </a:p>
        </p:txBody>
      </p:sp>
      <p:pic>
        <p:nvPicPr>
          <p:cNvPr id="652" name="Google Shape;652;p73"/>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74" descr="Afbeelding met voedsel, teken, tekening, klok&#10;&#10;Automatisch gegenereerde beschrijving"/>
          <p:cNvPicPr preferRelativeResize="0"/>
          <p:nvPr/>
        </p:nvPicPr>
        <p:blipFill rotWithShape="1">
          <a:blip r:embed="rId3">
            <a:alphaModFix/>
          </a:blip>
          <a:srcRect/>
          <a:stretch/>
        </p:blipFill>
        <p:spPr>
          <a:xfrm>
            <a:off x="907181" y="3052762"/>
            <a:ext cx="2590800" cy="752475"/>
          </a:xfrm>
          <a:prstGeom prst="rect">
            <a:avLst/>
          </a:prstGeom>
          <a:noFill/>
          <a:ln>
            <a:noFill/>
          </a:ln>
        </p:spPr>
      </p:pic>
      <p:pic>
        <p:nvPicPr>
          <p:cNvPr id="658" name="Google Shape;658;p74" descr="Afbeelding met tekening, teken&#10;&#10;Automatisch gegenereerde beschrijving"/>
          <p:cNvPicPr preferRelativeResize="0"/>
          <p:nvPr/>
        </p:nvPicPr>
        <p:blipFill rotWithShape="1">
          <a:blip r:embed="rId4">
            <a:alphaModFix/>
          </a:blip>
          <a:srcRect/>
          <a:stretch/>
        </p:blipFill>
        <p:spPr>
          <a:xfrm>
            <a:off x="8179669" y="3024925"/>
            <a:ext cx="3314700" cy="666750"/>
          </a:xfrm>
          <a:prstGeom prst="rect">
            <a:avLst/>
          </a:prstGeom>
          <a:noFill/>
          <a:ln>
            <a:noFill/>
          </a:ln>
        </p:spPr>
      </p:pic>
      <p:pic>
        <p:nvPicPr>
          <p:cNvPr id="659" name="Google Shape;659;p74" descr="Afbeelding met tekening, klok, teken&#10;&#10;Automatisch gegenereerde beschrijving"/>
          <p:cNvPicPr preferRelativeResize="0"/>
          <p:nvPr/>
        </p:nvPicPr>
        <p:blipFill rotWithShape="1">
          <a:blip r:embed="rId5">
            <a:alphaModFix/>
          </a:blip>
          <a:srcRect/>
          <a:stretch/>
        </p:blipFill>
        <p:spPr>
          <a:xfrm>
            <a:off x="4651452" y="4987551"/>
            <a:ext cx="2460464" cy="752475"/>
          </a:xfrm>
          <a:prstGeom prst="rect">
            <a:avLst/>
          </a:prstGeom>
          <a:noFill/>
          <a:ln>
            <a:noFill/>
          </a:ln>
        </p:spPr>
      </p:pic>
      <p:pic>
        <p:nvPicPr>
          <p:cNvPr id="660" name="Google Shape;660;p74" descr="Afbeelding met buiten, teken, straat, zitten&#10;&#10;Automatisch gegenereerde beschrijving"/>
          <p:cNvPicPr preferRelativeResize="0"/>
          <p:nvPr/>
        </p:nvPicPr>
        <p:blipFill rotWithShape="1">
          <a:blip r:embed="rId6">
            <a:alphaModFix/>
          </a:blip>
          <a:srcRect/>
          <a:stretch/>
        </p:blipFill>
        <p:spPr>
          <a:xfrm>
            <a:off x="5086350" y="2849501"/>
            <a:ext cx="1590675" cy="1154096"/>
          </a:xfrm>
          <a:prstGeom prst="rect">
            <a:avLst/>
          </a:prstGeom>
          <a:noFill/>
          <a:ln>
            <a:noFill/>
          </a:ln>
        </p:spPr>
      </p:pic>
      <p:pic>
        <p:nvPicPr>
          <p:cNvPr id="661" name="Google Shape;661;p74"/>
          <p:cNvPicPr preferRelativeResize="0"/>
          <p:nvPr/>
        </p:nvPicPr>
        <p:blipFill rotWithShape="1">
          <a:blip r:embed="rId7">
            <a:alphaModFix/>
          </a:blip>
          <a:srcRect l="38396" t="-7840" r="-2433" b="26592"/>
          <a:stretch/>
        </p:blipFill>
        <p:spPr>
          <a:xfrm flipH="1">
            <a:off x="10190380" y="5057049"/>
            <a:ext cx="2007320" cy="1800946"/>
          </a:xfrm>
          <a:prstGeom prst="rect">
            <a:avLst/>
          </a:prstGeom>
          <a:noFill/>
          <a:ln>
            <a:noFill/>
          </a:ln>
        </p:spPr>
      </p:pic>
      <p:pic>
        <p:nvPicPr>
          <p:cNvPr id="662" name="Google Shape;662;p74"/>
          <p:cNvPicPr preferRelativeResize="0"/>
          <p:nvPr/>
        </p:nvPicPr>
        <p:blipFill>
          <a:blip r:embed="rId8">
            <a:alphaModFix/>
          </a:blip>
          <a:stretch>
            <a:fillRect/>
          </a:stretch>
        </p:blipFill>
        <p:spPr>
          <a:xfrm>
            <a:off x="4579488" y="1262026"/>
            <a:ext cx="2604399" cy="603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75"/>
          <p:cNvSpPr txBox="1">
            <a:spLocks noGrp="1"/>
          </p:cNvSpPr>
          <p:nvPr>
            <p:ph type="title"/>
          </p:nvPr>
        </p:nvSpPr>
        <p:spPr>
          <a:xfrm>
            <a:off x="682175" y="816075"/>
            <a:ext cx="6377100" cy="594600"/>
          </a:xfrm>
          <a:prstGeom prst="rect">
            <a:avLst/>
          </a:prstGeom>
        </p:spPr>
        <p:txBody>
          <a:bodyPr spcFirstLastPara="1" wrap="square" lIns="182875" tIns="45700" rIns="182875" bIns="91425" anchor="ctr" anchorCtr="0">
            <a:noAutofit/>
          </a:bodyPr>
          <a:lstStyle/>
          <a:p>
            <a:pPr marL="0" lvl="0" indent="0" algn="l" rtl="0">
              <a:spcBef>
                <a:spcPts val="0"/>
              </a:spcBef>
              <a:spcAft>
                <a:spcPts val="0"/>
              </a:spcAft>
              <a:buNone/>
            </a:pPr>
            <a:r>
              <a:rPr lang="en-US"/>
              <a:t>Klantbenadering</a:t>
            </a:r>
            <a:endParaRPr/>
          </a:p>
        </p:txBody>
      </p:sp>
      <p:sp>
        <p:nvSpPr>
          <p:cNvPr id="669" name="Google Shape;669;p75"/>
          <p:cNvSpPr txBox="1">
            <a:spLocks noGrp="1"/>
          </p:cNvSpPr>
          <p:nvPr>
            <p:ph type="body" idx="2"/>
          </p:nvPr>
        </p:nvSpPr>
        <p:spPr>
          <a:xfrm>
            <a:off x="682175" y="1898225"/>
            <a:ext cx="7094400" cy="3414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1000"/>
              </a:spcBef>
              <a:spcAft>
                <a:spcPts val="0"/>
              </a:spcAft>
              <a:buNone/>
            </a:pPr>
            <a:r>
              <a:rPr lang="en-US"/>
              <a:t>Gevolg?</a:t>
            </a:r>
            <a:endParaRPr/>
          </a:p>
          <a:p>
            <a:pPr marL="457200" lvl="0" indent="-330200" algn="l" rtl="0">
              <a:lnSpc>
                <a:spcPct val="300000"/>
              </a:lnSpc>
              <a:spcBef>
                <a:spcPts val="1000"/>
              </a:spcBef>
              <a:spcAft>
                <a:spcPts val="0"/>
              </a:spcAft>
              <a:buClr>
                <a:schemeClr val="accent2"/>
              </a:buClr>
              <a:buSzPts val="1600"/>
              <a:buChar char="●"/>
            </a:pPr>
            <a:r>
              <a:rPr lang="en-US"/>
              <a:t>2019 YTD 25% meerwerk</a:t>
            </a:r>
            <a:endParaRPr/>
          </a:p>
          <a:p>
            <a:pPr marL="457200" lvl="0" indent="-330200" algn="l" rtl="0">
              <a:lnSpc>
                <a:spcPct val="300000"/>
              </a:lnSpc>
              <a:spcBef>
                <a:spcPts val="0"/>
              </a:spcBef>
              <a:spcAft>
                <a:spcPts val="0"/>
              </a:spcAft>
              <a:buClr>
                <a:schemeClr val="accent2"/>
              </a:buClr>
              <a:buSzPts val="1600"/>
              <a:buChar char="●"/>
            </a:pPr>
            <a:r>
              <a:rPr lang="en-US"/>
              <a:t>Loyale klanten die ambassadeur worden</a:t>
            </a:r>
            <a:endParaRPr/>
          </a:p>
          <a:p>
            <a:pPr marL="457200" lvl="0" indent="-330200" algn="l" rtl="0">
              <a:lnSpc>
                <a:spcPct val="200000"/>
              </a:lnSpc>
              <a:spcBef>
                <a:spcPts val="0"/>
              </a:spcBef>
              <a:spcAft>
                <a:spcPts val="0"/>
              </a:spcAft>
              <a:buClr>
                <a:schemeClr val="accent2"/>
              </a:buClr>
              <a:buSzPts val="1600"/>
              <a:buChar char="●"/>
            </a:pPr>
            <a:r>
              <a:rPr lang="en-US"/>
              <a:t>Afscheid nemen van slechte klanten</a:t>
            </a:r>
            <a:endParaRPr/>
          </a:p>
        </p:txBody>
      </p:sp>
      <p:pic>
        <p:nvPicPr>
          <p:cNvPr id="670" name="Google Shape;670;p75"/>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76"/>
          <p:cNvSpPr txBox="1">
            <a:spLocks noGrp="1"/>
          </p:cNvSpPr>
          <p:nvPr>
            <p:ph type="title"/>
          </p:nvPr>
        </p:nvSpPr>
        <p:spPr>
          <a:xfrm>
            <a:off x="682175" y="816075"/>
            <a:ext cx="6377100" cy="594600"/>
          </a:xfrm>
          <a:prstGeom prst="rect">
            <a:avLst/>
          </a:prstGeom>
        </p:spPr>
        <p:txBody>
          <a:bodyPr spcFirstLastPara="1" wrap="square" lIns="182875" tIns="45700" rIns="182875" bIns="91425" anchor="ctr" anchorCtr="0">
            <a:noAutofit/>
          </a:bodyPr>
          <a:lstStyle/>
          <a:p>
            <a:pPr marL="0" lvl="0" indent="0" algn="l" rtl="0">
              <a:spcBef>
                <a:spcPts val="0"/>
              </a:spcBef>
              <a:spcAft>
                <a:spcPts val="0"/>
              </a:spcAft>
              <a:buNone/>
            </a:pPr>
            <a:r>
              <a:rPr lang="en-US"/>
              <a:t>De moneymaker</a:t>
            </a:r>
            <a:endParaRPr/>
          </a:p>
        </p:txBody>
      </p:sp>
      <p:pic>
        <p:nvPicPr>
          <p:cNvPr id="677" name="Google Shape;677;p76"/>
          <p:cNvPicPr preferRelativeResize="0"/>
          <p:nvPr/>
        </p:nvPicPr>
        <p:blipFill>
          <a:blip r:embed="rId3">
            <a:alphaModFix/>
          </a:blip>
          <a:stretch>
            <a:fillRect/>
          </a:stretch>
        </p:blipFill>
        <p:spPr>
          <a:xfrm>
            <a:off x="682175" y="5934051"/>
            <a:ext cx="2604399" cy="603525"/>
          </a:xfrm>
          <a:prstGeom prst="rect">
            <a:avLst/>
          </a:prstGeom>
          <a:noFill/>
          <a:ln>
            <a:noFill/>
          </a:ln>
        </p:spPr>
      </p:pic>
      <p:pic>
        <p:nvPicPr>
          <p:cNvPr id="678" name="Google Shape;678;p76"/>
          <p:cNvPicPr preferRelativeResize="0"/>
          <p:nvPr/>
        </p:nvPicPr>
        <p:blipFill rotWithShape="1">
          <a:blip r:embed="rId4">
            <a:alphaModFix/>
          </a:blip>
          <a:srcRect/>
          <a:stretch/>
        </p:blipFill>
        <p:spPr>
          <a:xfrm>
            <a:off x="2934450" y="1875050"/>
            <a:ext cx="6323100" cy="4059000"/>
          </a:xfrm>
          <a:prstGeom prst="rect">
            <a:avLst/>
          </a:prstGeom>
          <a:noFill/>
          <a:ln>
            <a:noFill/>
          </a:ln>
        </p:spPr>
      </p:pic>
      <p:pic>
        <p:nvPicPr>
          <p:cNvPr id="679" name="Google Shape;679;p76"/>
          <p:cNvPicPr preferRelativeResize="0"/>
          <p:nvPr/>
        </p:nvPicPr>
        <p:blipFill rotWithShape="1">
          <a:blip r:embed="rId5">
            <a:alphaModFix/>
          </a:blip>
          <a:srcRect/>
          <a:stretch/>
        </p:blipFill>
        <p:spPr>
          <a:xfrm>
            <a:off x="7989651" y="1909339"/>
            <a:ext cx="663575" cy="885824"/>
          </a:xfrm>
          <a:prstGeom prst="rect">
            <a:avLst/>
          </a:prstGeom>
          <a:noFill/>
          <a:ln>
            <a:noFill/>
          </a:ln>
        </p:spPr>
      </p:pic>
      <p:pic>
        <p:nvPicPr>
          <p:cNvPr id="680" name="Google Shape;680;p76" descr="Afbeelding met tekening, klok, teken&#10;&#10;Automatisch gegenereerde beschrijving"/>
          <p:cNvPicPr preferRelativeResize="0"/>
          <p:nvPr/>
        </p:nvPicPr>
        <p:blipFill rotWithShape="1">
          <a:blip r:embed="rId6">
            <a:alphaModFix/>
          </a:blip>
          <a:srcRect/>
          <a:stretch/>
        </p:blipFill>
        <p:spPr>
          <a:xfrm>
            <a:off x="4561900" y="4294397"/>
            <a:ext cx="1272850" cy="389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50"/>
          <p:cNvPicPr preferRelativeResize="0"/>
          <p:nvPr/>
        </p:nvPicPr>
        <p:blipFill rotWithShape="1">
          <a:blip r:embed="rId3">
            <a:alphaModFix/>
          </a:blip>
          <a:srcRect l="29" r="19"/>
          <a:stretch/>
        </p:blipFill>
        <p:spPr>
          <a:xfrm>
            <a:off x="0" y="0"/>
            <a:ext cx="12185700" cy="6858000"/>
          </a:xfrm>
          <a:prstGeom prst="rect">
            <a:avLst/>
          </a:prstGeom>
          <a:solidFill>
            <a:srgbClr val="E5DAC5"/>
          </a:solidFill>
          <a:ln w="9525" cap="flat" cmpd="sng">
            <a:solidFill>
              <a:srgbClr val="FFFFFF"/>
            </a:solidFill>
            <a:prstDash val="solid"/>
            <a:round/>
            <a:headEnd type="none" w="sm" len="sm"/>
            <a:tailEnd type="none" w="sm" len="sm"/>
          </a:ln>
        </p:spPr>
      </p:pic>
      <p:grpSp>
        <p:nvGrpSpPr>
          <p:cNvPr id="430" name="Google Shape;430;p50"/>
          <p:cNvGrpSpPr/>
          <p:nvPr/>
        </p:nvGrpSpPr>
        <p:grpSpPr>
          <a:xfrm>
            <a:off x="9211388" y="4955339"/>
            <a:ext cx="2980612" cy="1902651"/>
            <a:chOff x="9211613" y="4955352"/>
            <a:chExt cx="2980612" cy="1902651"/>
          </a:xfrm>
        </p:grpSpPr>
        <p:pic>
          <p:nvPicPr>
            <p:cNvPr id="431" name="Google Shape;431;p50"/>
            <p:cNvPicPr preferRelativeResize="0"/>
            <p:nvPr/>
          </p:nvPicPr>
          <p:blipFill rotWithShape="1">
            <a:blip r:embed="rId4">
              <a:alphaModFix/>
            </a:blip>
            <a:srcRect l="-8272" t="-3816" r="38405" b="21922"/>
            <a:stretch/>
          </p:blipFill>
          <p:spPr>
            <a:xfrm>
              <a:off x="9896647" y="4955352"/>
              <a:ext cx="2295579" cy="1902651"/>
            </a:xfrm>
            <a:prstGeom prst="rect">
              <a:avLst/>
            </a:prstGeom>
            <a:noFill/>
            <a:ln>
              <a:noFill/>
            </a:ln>
          </p:spPr>
        </p:pic>
        <p:pic>
          <p:nvPicPr>
            <p:cNvPr id="432" name="Google Shape;432;p50"/>
            <p:cNvPicPr preferRelativeResize="0"/>
            <p:nvPr/>
          </p:nvPicPr>
          <p:blipFill>
            <a:blip r:embed="rId5">
              <a:alphaModFix/>
            </a:blip>
            <a:stretch>
              <a:fillRect/>
            </a:stretch>
          </p:blipFill>
          <p:spPr>
            <a:xfrm>
              <a:off x="9211613" y="6002604"/>
              <a:ext cx="1653853" cy="519189"/>
            </a:xfrm>
            <a:prstGeom prst="rect">
              <a:avLst/>
            </a:prstGeom>
            <a:noFill/>
            <a:ln>
              <a:noFill/>
            </a:ln>
          </p:spPr>
        </p:pic>
      </p:grpSp>
      <p:sp>
        <p:nvSpPr>
          <p:cNvPr id="433" name="Google Shape;433;p50"/>
          <p:cNvSpPr txBox="1">
            <a:spLocks noGrp="1"/>
          </p:cNvSpPr>
          <p:nvPr>
            <p:ph type="title"/>
          </p:nvPr>
        </p:nvSpPr>
        <p:spPr>
          <a:xfrm>
            <a:off x="438125" y="1166800"/>
            <a:ext cx="5464800" cy="728100"/>
          </a:xfrm>
          <a:prstGeom prst="rect">
            <a:avLst/>
          </a:prstGeom>
        </p:spPr>
        <p:txBody>
          <a:bodyPr spcFirstLastPara="1" wrap="square" lIns="182875" tIns="91425" rIns="182875" bIns="91425" anchor="t" anchorCtr="0">
            <a:noAutofit/>
          </a:bodyPr>
          <a:lstStyle/>
          <a:p>
            <a:pPr marL="0" lvl="0" indent="0" algn="l" rtl="0">
              <a:spcBef>
                <a:spcPts val="0"/>
              </a:spcBef>
              <a:spcAft>
                <a:spcPts val="0"/>
              </a:spcAft>
              <a:buNone/>
            </a:pPr>
            <a:r>
              <a:rPr lang="en-US"/>
              <a:t>Van dienst naar service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77"/>
          <p:cNvSpPr txBox="1">
            <a:spLocks noGrp="1"/>
          </p:cNvSpPr>
          <p:nvPr>
            <p:ph type="title"/>
          </p:nvPr>
        </p:nvSpPr>
        <p:spPr>
          <a:xfrm>
            <a:off x="682175" y="816075"/>
            <a:ext cx="6377100" cy="594600"/>
          </a:xfrm>
          <a:prstGeom prst="rect">
            <a:avLst/>
          </a:prstGeom>
        </p:spPr>
        <p:txBody>
          <a:bodyPr spcFirstLastPara="1" wrap="square" lIns="182875" tIns="45700" rIns="182875" bIns="91425" anchor="ctr" anchorCtr="0">
            <a:noAutofit/>
          </a:bodyPr>
          <a:lstStyle/>
          <a:p>
            <a:pPr marL="0" lvl="0" indent="0" algn="l" rtl="0">
              <a:spcBef>
                <a:spcPts val="0"/>
              </a:spcBef>
              <a:spcAft>
                <a:spcPts val="0"/>
              </a:spcAft>
              <a:buNone/>
            </a:pPr>
            <a:r>
              <a:rPr lang="en-US"/>
              <a:t>De moneymaker</a:t>
            </a:r>
            <a:endParaRPr/>
          </a:p>
        </p:txBody>
      </p:sp>
      <p:pic>
        <p:nvPicPr>
          <p:cNvPr id="687" name="Google Shape;687;p77"/>
          <p:cNvPicPr preferRelativeResize="0"/>
          <p:nvPr/>
        </p:nvPicPr>
        <p:blipFill>
          <a:blip r:embed="rId3">
            <a:alphaModFix/>
          </a:blip>
          <a:stretch>
            <a:fillRect/>
          </a:stretch>
        </p:blipFill>
        <p:spPr>
          <a:xfrm>
            <a:off x="682175" y="5934051"/>
            <a:ext cx="2604399" cy="603525"/>
          </a:xfrm>
          <a:prstGeom prst="rect">
            <a:avLst/>
          </a:prstGeom>
          <a:noFill/>
          <a:ln>
            <a:noFill/>
          </a:ln>
        </p:spPr>
      </p:pic>
      <p:sp>
        <p:nvSpPr>
          <p:cNvPr id="688" name="Google Shape;688;p77"/>
          <p:cNvSpPr txBox="1">
            <a:spLocks noGrp="1"/>
          </p:cNvSpPr>
          <p:nvPr>
            <p:ph type="body" idx="2"/>
          </p:nvPr>
        </p:nvSpPr>
        <p:spPr>
          <a:xfrm>
            <a:off x="682175" y="1898225"/>
            <a:ext cx="7094400" cy="3414600"/>
          </a:xfrm>
          <a:prstGeom prst="rect">
            <a:avLst/>
          </a:prstGeom>
          <a:noFill/>
          <a:ln>
            <a:noFill/>
          </a:ln>
        </p:spPr>
        <p:txBody>
          <a:bodyPr spcFirstLastPara="1" wrap="square" lIns="91425" tIns="45700" rIns="91425" bIns="45700" anchor="t" anchorCtr="0">
            <a:noAutofit/>
          </a:bodyPr>
          <a:lstStyle/>
          <a:p>
            <a:pPr marL="457200" lvl="0" indent="-330200" algn="l" rtl="0">
              <a:lnSpc>
                <a:spcPct val="300000"/>
              </a:lnSpc>
              <a:spcBef>
                <a:spcPts val="1000"/>
              </a:spcBef>
              <a:spcAft>
                <a:spcPts val="0"/>
              </a:spcAft>
              <a:buClr>
                <a:schemeClr val="accent2"/>
              </a:buClr>
              <a:buSzPts val="1600"/>
              <a:buChar char="●"/>
            </a:pPr>
            <a:r>
              <a:rPr lang="en-US"/>
              <a:t>In 2013 besloten geen fysieke administraties meer te verwerken</a:t>
            </a:r>
            <a:endParaRPr/>
          </a:p>
          <a:p>
            <a:pPr marL="457200" lvl="0" indent="-330200" algn="l" rtl="0">
              <a:lnSpc>
                <a:spcPct val="300000"/>
              </a:lnSpc>
              <a:spcBef>
                <a:spcPts val="0"/>
              </a:spcBef>
              <a:spcAft>
                <a:spcPts val="0"/>
              </a:spcAft>
              <a:buClr>
                <a:schemeClr val="accent2"/>
              </a:buClr>
              <a:buSzPts val="1600"/>
              <a:buChar char="●"/>
            </a:pPr>
            <a:r>
              <a:rPr lang="en-US"/>
              <a:t>Alles bekeken en YUKI sloot aan bij ons idee en DNA</a:t>
            </a:r>
            <a:endParaRPr/>
          </a:p>
          <a:p>
            <a:pPr marL="457200" lvl="0" indent="-330200" algn="l" rtl="0">
              <a:lnSpc>
                <a:spcPct val="300000"/>
              </a:lnSpc>
              <a:spcBef>
                <a:spcPts val="0"/>
              </a:spcBef>
              <a:spcAft>
                <a:spcPts val="0"/>
              </a:spcAft>
              <a:buClr>
                <a:schemeClr val="accent2"/>
              </a:buClr>
              <a:buSzPts val="1600"/>
              <a:buChar char="●"/>
            </a:pPr>
            <a:r>
              <a:rPr lang="en-US"/>
              <a:t>YUKI is de groeiversneller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78"/>
          <p:cNvSpPr/>
          <p:nvPr/>
        </p:nvSpPr>
        <p:spPr>
          <a:xfrm>
            <a:off x="3670726" y="1384352"/>
            <a:ext cx="3910500" cy="3750900"/>
          </a:xfrm>
          <a:prstGeom prst="triangle">
            <a:avLst>
              <a:gd name="adj" fmla="val 50000"/>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chemeClr val="lt1"/>
              </a:solidFill>
              <a:latin typeface="Helvetica Neue Light"/>
              <a:ea typeface="Helvetica Neue Light"/>
              <a:cs typeface="Helvetica Neue Light"/>
              <a:sym typeface="Helvetica Neue Light"/>
            </a:endParaRPr>
          </a:p>
        </p:txBody>
      </p:sp>
      <p:sp>
        <p:nvSpPr>
          <p:cNvPr id="695" name="Google Shape;695;p78"/>
          <p:cNvSpPr txBox="1"/>
          <p:nvPr/>
        </p:nvSpPr>
        <p:spPr>
          <a:xfrm>
            <a:off x="7940651" y="4711375"/>
            <a:ext cx="34323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i="0" u="none" strike="noStrike" cap="none">
                <a:solidFill>
                  <a:schemeClr val="dk1"/>
                </a:solidFill>
                <a:latin typeface="Helvetica Neue Light"/>
                <a:ea typeface="Helvetica Neue Light"/>
                <a:cs typeface="Helvetica Neue Light"/>
                <a:sym typeface="Helvetica Neue Light"/>
              </a:rPr>
              <a:t>Actief betrokken</a:t>
            </a:r>
            <a:endParaRPr>
              <a:latin typeface="Helvetica Neue Light"/>
              <a:ea typeface="Helvetica Neue Light"/>
              <a:cs typeface="Helvetica Neue Light"/>
              <a:sym typeface="Helvetica Neue Light"/>
            </a:endParaRPr>
          </a:p>
        </p:txBody>
      </p:sp>
      <p:sp>
        <p:nvSpPr>
          <p:cNvPr id="696" name="Google Shape;696;p78"/>
          <p:cNvSpPr txBox="1"/>
          <p:nvPr/>
        </p:nvSpPr>
        <p:spPr>
          <a:xfrm>
            <a:off x="4143677" y="538362"/>
            <a:ext cx="29646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Helvetica Neue Light"/>
                <a:ea typeface="Helvetica Neue Light"/>
                <a:cs typeface="Helvetica Neue Light"/>
                <a:sym typeface="Helvetica Neue Light"/>
              </a:rPr>
              <a:t>Keihard werken</a:t>
            </a:r>
            <a:endParaRPr>
              <a:latin typeface="Helvetica Neue Light"/>
              <a:ea typeface="Helvetica Neue Light"/>
              <a:cs typeface="Helvetica Neue Light"/>
              <a:sym typeface="Helvetica Neue Light"/>
            </a:endParaRPr>
          </a:p>
        </p:txBody>
      </p:sp>
      <p:sp>
        <p:nvSpPr>
          <p:cNvPr id="697" name="Google Shape;697;p78"/>
          <p:cNvSpPr txBox="1"/>
          <p:nvPr/>
        </p:nvSpPr>
        <p:spPr>
          <a:xfrm>
            <a:off x="1463407" y="4809835"/>
            <a:ext cx="29646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Helvetica Neue Light"/>
                <a:ea typeface="Helvetica Neue Light"/>
                <a:cs typeface="Helvetica Neue Light"/>
                <a:sym typeface="Helvetica Neue Light"/>
              </a:rPr>
              <a:t>Loyaliteit</a:t>
            </a:r>
            <a:endParaRPr>
              <a:latin typeface="Helvetica Neue Light"/>
              <a:ea typeface="Helvetica Neue Light"/>
              <a:cs typeface="Helvetica Neue Light"/>
              <a:sym typeface="Helvetica Neue Light"/>
            </a:endParaRPr>
          </a:p>
        </p:txBody>
      </p:sp>
      <p:pic>
        <p:nvPicPr>
          <p:cNvPr id="698" name="Google Shape;698;p78"/>
          <p:cNvPicPr preferRelativeResize="0"/>
          <p:nvPr/>
        </p:nvPicPr>
        <p:blipFill>
          <a:blip r:embed="rId3">
            <a:alphaModFix/>
          </a:blip>
          <a:stretch>
            <a:fillRect/>
          </a:stretch>
        </p:blipFill>
        <p:spPr>
          <a:xfrm>
            <a:off x="682175" y="5934051"/>
            <a:ext cx="2604399" cy="603525"/>
          </a:xfrm>
          <a:prstGeom prst="rect">
            <a:avLst/>
          </a:prstGeom>
          <a:noFill/>
          <a:ln>
            <a:noFill/>
          </a:ln>
        </p:spPr>
      </p:pic>
      <p:pic>
        <p:nvPicPr>
          <p:cNvPr id="699" name="Google Shape;699;p78" descr="Afbeelding met tekening, klok, teken&#10;&#10;Automatisch gegenereerde beschrijving"/>
          <p:cNvPicPr preferRelativeResize="0"/>
          <p:nvPr/>
        </p:nvPicPr>
        <p:blipFill rotWithShape="1">
          <a:blip r:embed="rId4">
            <a:alphaModFix/>
          </a:blip>
          <a:srcRect/>
          <a:stretch/>
        </p:blipFill>
        <p:spPr>
          <a:xfrm>
            <a:off x="4670916" y="3786530"/>
            <a:ext cx="1910115" cy="58416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79"/>
          <p:cNvSpPr txBox="1">
            <a:spLocks noGrp="1"/>
          </p:cNvSpPr>
          <p:nvPr>
            <p:ph type="title"/>
          </p:nvPr>
        </p:nvSpPr>
        <p:spPr>
          <a:xfrm>
            <a:off x="682175" y="1044675"/>
            <a:ext cx="6377100" cy="594600"/>
          </a:xfrm>
          <a:prstGeom prst="rect">
            <a:avLst/>
          </a:prstGeom>
        </p:spPr>
        <p:txBody>
          <a:bodyPr spcFirstLastPara="1" wrap="square" lIns="182875" tIns="45700" rIns="182875" bIns="91425" anchor="ctr" anchorCtr="0">
            <a:noAutofit/>
          </a:bodyPr>
          <a:lstStyle/>
          <a:p>
            <a:pPr marL="0" lvl="0" indent="0" algn="l" rtl="0">
              <a:spcBef>
                <a:spcPts val="0"/>
              </a:spcBef>
              <a:spcAft>
                <a:spcPts val="0"/>
              </a:spcAft>
              <a:buNone/>
            </a:pPr>
            <a:r>
              <a:rPr lang="en-US"/>
              <a:t>De moneymaker</a:t>
            </a:r>
            <a:endParaRPr/>
          </a:p>
        </p:txBody>
      </p:sp>
      <p:sp>
        <p:nvSpPr>
          <p:cNvPr id="706" name="Google Shape;706;p79"/>
          <p:cNvSpPr txBox="1">
            <a:spLocks noGrp="1"/>
          </p:cNvSpPr>
          <p:nvPr>
            <p:ph type="subTitle" idx="1"/>
          </p:nvPr>
        </p:nvSpPr>
        <p:spPr>
          <a:xfrm>
            <a:off x="682175" y="672000"/>
            <a:ext cx="54138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Moneymaker casus</a:t>
            </a:r>
            <a:endParaRPr/>
          </a:p>
        </p:txBody>
      </p:sp>
      <p:sp>
        <p:nvSpPr>
          <p:cNvPr id="707" name="Google Shape;707;p79"/>
          <p:cNvSpPr txBox="1">
            <a:spLocks noGrp="1"/>
          </p:cNvSpPr>
          <p:nvPr>
            <p:ph type="body" idx="2"/>
          </p:nvPr>
        </p:nvSpPr>
        <p:spPr>
          <a:xfrm>
            <a:off x="682175" y="2390800"/>
            <a:ext cx="9257400" cy="3414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a:latin typeface="Helvetica Neue"/>
                <a:ea typeface="Helvetica Neue"/>
                <a:cs typeface="Helvetica Neue"/>
                <a:sym typeface="Helvetica Neue"/>
              </a:rPr>
              <a:t>Voorbeeld 1 | Reclame bureau</a:t>
            </a:r>
            <a:endParaRPr b="1">
              <a:latin typeface="Helvetica Neue"/>
              <a:ea typeface="Helvetica Neue"/>
              <a:cs typeface="Helvetica Neue"/>
              <a:sym typeface="Helvetica Neue"/>
            </a:endParaRPr>
          </a:p>
          <a:p>
            <a:pPr marL="0" lvl="0" indent="0" algn="l" rtl="0">
              <a:spcBef>
                <a:spcPts val="0"/>
              </a:spcBef>
              <a:spcAft>
                <a:spcPts val="0"/>
              </a:spcAft>
              <a:buNone/>
            </a:pPr>
            <a:endParaRPr/>
          </a:p>
          <a:p>
            <a:pPr marL="0" lvl="0" indent="0" algn="l" rtl="0">
              <a:spcBef>
                <a:spcPts val="0"/>
              </a:spcBef>
              <a:spcAft>
                <a:spcPts val="0"/>
              </a:spcAft>
              <a:buNone/>
            </a:pPr>
            <a:r>
              <a:rPr lang="en-US">
                <a:solidFill>
                  <a:schemeClr val="accent2"/>
                </a:solidFill>
              </a:rPr>
              <a:t>Traditioneel</a:t>
            </a:r>
            <a:r>
              <a:rPr lang="en-US"/>
              <a:t> maken we de jaarrekening en de aangifte en klant (of zijn partner) boekt met tegenzin de administratie. De klant heeft geen idee van de resultaten tussentijds. Offerte misschien 2500 per jaar</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rgbClr val="FF9900"/>
                </a:solidFill>
              </a:rPr>
              <a:t>Modern</a:t>
            </a:r>
            <a:r>
              <a:rPr lang="en-US"/>
              <a:t>: met YUKI nemen we de administratie over en maken automatiseringsslag. De klant heeft inzicht in zijn prestaties en wij zijn actief betrokken. Een offerte van 6000 per jaar. </a:t>
            </a:r>
            <a:endParaRPr/>
          </a:p>
          <a:p>
            <a:pPr marL="0" lvl="0" indent="0" algn="l" rtl="0">
              <a:spcBef>
                <a:spcPts val="0"/>
              </a:spcBef>
              <a:spcAft>
                <a:spcPts val="0"/>
              </a:spcAft>
              <a:buNone/>
            </a:pPr>
            <a:endParaRPr/>
          </a:p>
        </p:txBody>
      </p:sp>
      <p:pic>
        <p:nvPicPr>
          <p:cNvPr id="708" name="Google Shape;708;p79"/>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80"/>
          <p:cNvSpPr txBox="1">
            <a:spLocks noGrp="1"/>
          </p:cNvSpPr>
          <p:nvPr>
            <p:ph type="title"/>
          </p:nvPr>
        </p:nvSpPr>
        <p:spPr>
          <a:xfrm>
            <a:off x="682175" y="1044675"/>
            <a:ext cx="6377100" cy="594600"/>
          </a:xfrm>
          <a:prstGeom prst="rect">
            <a:avLst/>
          </a:prstGeom>
        </p:spPr>
        <p:txBody>
          <a:bodyPr spcFirstLastPara="1" wrap="square" lIns="182875" tIns="45700" rIns="182875" bIns="91425" anchor="ctr" anchorCtr="0">
            <a:noAutofit/>
          </a:bodyPr>
          <a:lstStyle/>
          <a:p>
            <a:pPr marL="0" lvl="0" indent="0" algn="l" rtl="0">
              <a:spcBef>
                <a:spcPts val="0"/>
              </a:spcBef>
              <a:spcAft>
                <a:spcPts val="0"/>
              </a:spcAft>
              <a:buNone/>
            </a:pPr>
            <a:r>
              <a:rPr lang="en-US"/>
              <a:t>De moneymaker</a:t>
            </a:r>
            <a:endParaRPr/>
          </a:p>
        </p:txBody>
      </p:sp>
      <p:sp>
        <p:nvSpPr>
          <p:cNvPr id="715" name="Google Shape;715;p80"/>
          <p:cNvSpPr txBox="1">
            <a:spLocks noGrp="1"/>
          </p:cNvSpPr>
          <p:nvPr>
            <p:ph type="subTitle" idx="1"/>
          </p:nvPr>
        </p:nvSpPr>
        <p:spPr>
          <a:xfrm>
            <a:off x="682175" y="672000"/>
            <a:ext cx="54138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Moneymaker casus</a:t>
            </a:r>
            <a:endParaRPr/>
          </a:p>
        </p:txBody>
      </p:sp>
      <p:sp>
        <p:nvSpPr>
          <p:cNvPr id="716" name="Google Shape;716;p80"/>
          <p:cNvSpPr txBox="1">
            <a:spLocks noGrp="1"/>
          </p:cNvSpPr>
          <p:nvPr>
            <p:ph type="body" idx="2"/>
          </p:nvPr>
        </p:nvSpPr>
        <p:spPr>
          <a:xfrm>
            <a:off x="682175" y="2390800"/>
            <a:ext cx="9257400" cy="3414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a:latin typeface="Helvetica Neue"/>
                <a:ea typeface="Helvetica Neue"/>
                <a:cs typeface="Helvetica Neue"/>
                <a:sym typeface="Helvetica Neue"/>
              </a:rPr>
              <a:t>Voorbeeld 2 | Tech Savvy</a:t>
            </a:r>
            <a:endParaRPr b="1">
              <a:latin typeface="Helvetica Neue"/>
              <a:ea typeface="Helvetica Neue"/>
              <a:cs typeface="Helvetica Neue"/>
              <a:sym typeface="Helvetica Neue"/>
            </a:endParaRPr>
          </a:p>
          <a:p>
            <a:pPr marL="0" lvl="0" indent="0" algn="l" rtl="0">
              <a:spcBef>
                <a:spcPts val="0"/>
              </a:spcBef>
              <a:spcAft>
                <a:spcPts val="0"/>
              </a:spcAft>
              <a:buNone/>
            </a:pPr>
            <a:endParaRPr/>
          </a:p>
          <a:p>
            <a:pPr marL="0" lvl="0" indent="0" algn="l" rtl="0">
              <a:spcBef>
                <a:spcPts val="0"/>
              </a:spcBef>
              <a:spcAft>
                <a:spcPts val="0"/>
              </a:spcAft>
              <a:buNone/>
            </a:pPr>
            <a:r>
              <a:rPr lang="en-US"/>
              <a:t>Hoe onderscheid jij je van de andere grijze accountants? Hoe weet iemand dat je modern bent? Wij hebben 2 YUKI awards gewonnen dus iedereen vindt ons een heel modern kantoor. Dat leidt tot een positief beeld, makkelijke reclame en een aanwas van nieuwe klanten.</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endParaRPr/>
          </a:p>
        </p:txBody>
      </p:sp>
      <p:pic>
        <p:nvPicPr>
          <p:cNvPr id="717" name="Google Shape;717;p80"/>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1"/>
        <p:cNvGrpSpPr/>
        <p:nvPr/>
      </p:nvGrpSpPr>
      <p:grpSpPr>
        <a:xfrm>
          <a:off x="0" y="0"/>
          <a:ext cx="0" cy="0"/>
          <a:chOff x="0" y="0"/>
          <a:chExt cx="0" cy="0"/>
        </a:xfrm>
      </p:grpSpPr>
      <p:pic>
        <p:nvPicPr>
          <p:cNvPr id="722" name="Google Shape;722;p81"/>
          <p:cNvPicPr preferRelativeResize="0"/>
          <p:nvPr/>
        </p:nvPicPr>
        <p:blipFill>
          <a:blip r:embed="rId3">
            <a:alphaModFix/>
          </a:blip>
          <a:stretch>
            <a:fillRect/>
          </a:stretch>
        </p:blipFill>
        <p:spPr>
          <a:xfrm>
            <a:off x="682175" y="5934051"/>
            <a:ext cx="2604399" cy="603525"/>
          </a:xfrm>
          <a:prstGeom prst="rect">
            <a:avLst/>
          </a:prstGeom>
          <a:noFill/>
          <a:ln>
            <a:noFill/>
          </a:ln>
        </p:spPr>
      </p:pic>
      <p:pic>
        <p:nvPicPr>
          <p:cNvPr id="723" name="Google Shape;723;p81"/>
          <p:cNvPicPr preferRelativeResize="0"/>
          <p:nvPr/>
        </p:nvPicPr>
        <p:blipFill rotWithShape="1">
          <a:blip r:embed="rId4">
            <a:alphaModFix/>
          </a:blip>
          <a:srcRect l="49" r="1950" b="17287"/>
          <a:stretch/>
        </p:blipFill>
        <p:spPr>
          <a:xfrm>
            <a:off x="5700" y="0"/>
            <a:ext cx="12192000" cy="6857999"/>
          </a:xfrm>
          <a:prstGeom prst="rect">
            <a:avLst/>
          </a:prstGeom>
          <a:noFill/>
          <a:ln>
            <a:noFill/>
          </a:ln>
        </p:spPr>
      </p:pic>
      <p:grpSp>
        <p:nvGrpSpPr>
          <p:cNvPr id="724" name="Google Shape;724;p81"/>
          <p:cNvGrpSpPr/>
          <p:nvPr/>
        </p:nvGrpSpPr>
        <p:grpSpPr>
          <a:xfrm>
            <a:off x="9206126" y="5057049"/>
            <a:ext cx="2991574" cy="1800946"/>
            <a:chOff x="9206126" y="5057049"/>
            <a:chExt cx="2991574" cy="1800946"/>
          </a:xfrm>
        </p:grpSpPr>
        <p:pic>
          <p:nvPicPr>
            <p:cNvPr id="725" name="Google Shape;725;p81"/>
            <p:cNvPicPr preferRelativeResize="0"/>
            <p:nvPr/>
          </p:nvPicPr>
          <p:blipFill rotWithShape="1">
            <a:blip r:embed="rId5">
              <a:alphaModFix/>
            </a:blip>
            <a:srcRect l="38396" t="-7840" r="-2433" b="26592"/>
            <a:stretch/>
          </p:blipFill>
          <p:spPr>
            <a:xfrm flipH="1">
              <a:off x="10190380" y="5057049"/>
              <a:ext cx="2007320" cy="1800946"/>
            </a:xfrm>
            <a:prstGeom prst="rect">
              <a:avLst/>
            </a:prstGeom>
            <a:noFill/>
            <a:ln>
              <a:noFill/>
            </a:ln>
          </p:spPr>
        </p:pic>
        <p:pic>
          <p:nvPicPr>
            <p:cNvPr id="726" name="Google Shape;726;p81"/>
            <p:cNvPicPr preferRelativeResize="0"/>
            <p:nvPr/>
          </p:nvPicPr>
          <p:blipFill>
            <a:blip r:embed="rId6">
              <a:alphaModFix/>
            </a:blip>
            <a:stretch>
              <a:fillRect/>
            </a:stretch>
          </p:blipFill>
          <p:spPr>
            <a:xfrm>
              <a:off x="9206126" y="6002604"/>
              <a:ext cx="1653853" cy="519189"/>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82"/>
          <p:cNvSpPr txBox="1">
            <a:spLocks noGrp="1"/>
          </p:cNvSpPr>
          <p:nvPr>
            <p:ph type="title"/>
          </p:nvPr>
        </p:nvSpPr>
        <p:spPr>
          <a:xfrm>
            <a:off x="682175" y="1044675"/>
            <a:ext cx="6377100" cy="594600"/>
          </a:xfrm>
          <a:prstGeom prst="rect">
            <a:avLst/>
          </a:prstGeom>
        </p:spPr>
        <p:txBody>
          <a:bodyPr spcFirstLastPara="1" wrap="square" lIns="182875" tIns="45700" rIns="182875" bIns="91425" anchor="ctr" anchorCtr="0">
            <a:noAutofit/>
          </a:bodyPr>
          <a:lstStyle/>
          <a:p>
            <a:pPr marL="0" lvl="0" indent="0" algn="l" rtl="0">
              <a:spcBef>
                <a:spcPts val="0"/>
              </a:spcBef>
              <a:spcAft>
                <a:spcPts val="0"/>
              </a:spcAft>
              <a:buNone/>
            </a:pPr>
            <a:r>
              <a:rPr lang="en-US"/>
              <a:t>De moneymaker</a:t>
            </a:r>
            <a:endParaRPr/>
          </a:p>
        </p:txBody>
      </p:sp>
      <p:sp>
        <p:nvSpPr>
          <p:cNvPr id="733" name="Google Shape;733;p82"/>
          <p:cNvSpPr txBox="1">
            <a:spLocks noGrp="1"/>
          </p:cNvSpPr>
          <p:nvPr>
            <p:ph type="subTitle" idx="1"/>
          </p:nvPr>
        </p:nvSpPr>
        <p:spPr>
          <a:xfrm>
            <a:off x="682175" y="672000"/>
            <a:ext cx="54138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Moneymaker casus</a:t>
            </a:r>
            <a:endParaRPr/>
          </a:p>
        </p:txBody>
      </p:sp>
      <p:sp>
        <p:nvSpPr>
          <p:cNvPr id="734" name="Google Shape;734;p82"/>
          <p:cNvSpPr txBox="1">
            <a:spLocks noGrp="1"/>
          </p:cNvSpPr>
          <p:nvPr>
            <p:ph type="body" idx="2"/>
          </p:nvPr>
        </p:nvSpPr>
        <p:spPr>
          <a:xfrm>
            <a:off x="682175" y="2390800"/>
            <a:ext cx="9257400" cy="3414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a:latin typeface="Helvetica Neue"/>
                <a:ea typeface="Helvetica Neue"/>
                <a:cs typeface="Helvetica Neue"/>
                <a:sym typeface="Helvetica Neue"/>
              </a:rPr>
              <a:t>Voorbeeld 3 | Meerwerk</a:t>
            </a:r>
            <a:endParaRPr b="1">
              <a:latin typeface="Helvetica Neue"/>
              <a:ea typeface="Helvetica Neue"/>
              <a:cs typeface="Helvetica Neue"/>
              <a:sym typeface="Helvetica Neue"/>
            </a:endParaRPr>
          </a:p>
          <a:p>
            <a:pPr marL="0" lvl="0" indent="0" algn="l" rtl="0">
              <a:spcBef>
                <a:spcPts val="0"/>
              </a:spcBef>
              <a:spcAft>
                <a:spcPts val="0"/>
              </a:spcAft>
              <a:buNone/>
            </a:pPr>
            <a:endParaRPr/>
          </a:p>
          <a:p>
            <a:pPr marL="0" lvl="0" indent="0" algn="l" rtl="0">
              <a:spcBef>
                <a:spcPts val="0"/>
              </a:spcBef>
              <a:spcAft>
                <a:spcPts val="0"/>
              </a:spcAft>
              <a:buNone/>
            </a:pPr>
            <a:r>
              <a:rPr lang="en-US"/>
              <a:t>Door actief betrokken te zijn, inzicht te hebben in de resultaten door YUKI kun je makkelijk meerwerk verkopen. Inzake ondernemingsvorm, bijpraten over resultaten, budgetten, dividenduitkeringen en debiteurenbeheer overnemen.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a:p>
            <a:pPr marL="0" lvl="0" indent="0" algn="l" rtl="0">
              <a:spcBef>
                <a:spcPts val="0"/>
              </a:spcBef>
              <a:spcAft>
                <a:spcPts val="0"/>
              </a:spcAft>
              <a:buNone/>
            </a:pPr>
            <a:endParaRPr/>
          </a:p>
        </p:txBody>
      </p:sp>
      <p:pic>
        <p:nvPicPr>
          <p:cNvPr id="735" name="Google Shape;735;p82"/>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83"/>
          <p:cNvSpPr txBox="1">
            <a:spLocks noGrp="1"/>
          </p:cNvSpPr>
          <p:nvPr>
            <p:ph type="title"/>
          </p:nvPr>
        </p:nvSpPr>
        <p:spPr>
          <a:xfrm>
            <a:off x="682175" y="1044675"/>
            <a:ext cx="6377100" cy="594600"/>
          </a:xfrm>
          <a:prstGeom prst="rect">
            <a:avLst/>
          </a:prstGeom>
        </p:spPr>
        <p:txBody>
          <a:bodyPr spcFirstLastPara="1" wrap="square" lIns="182875" tIns="45700" rIns="182875" bIns="91425" anchor="ctr" anchorCtr="0">
            <a:noAutofit/>
          </a:bodyPr>
          <a:lstStyle/>
          <a:p>
            <a:pPr marL="0" lvl="0" indent="0" algn="l" rtl="0">
              <a:spcBef>
                <a:spcPts val="0"/>
              </a:spcBef>
              <a:spcAft>
                <a:spcPts val="0"/>
              </a:spcAft>
              <a:buNone/>
            </a:pPr>
            <a:r>
              <a:rPr lang="en-US"/>
              <a:t>De moneymaker</a:t>
            </a:r>
            <a:endParaRPr/>
          </a:p>
        </p:txBody>
      </p:sp>
      <p:sp>
        <p:nvSpPr>
          <p:cNvPr id="742" name="Google Shape;742;p83"/>
          <p:cNvSpPr txBox="1">
            <a:spLocks noGrp="1"/>
          </p:cNvSpPr>
          <p:nvPr>
            <p:ph type="subTitle" idx="1"/>
          </p:nvPr>
        </p:nvSpPr>
        <p:spPr>
          <a:xfrm>
            <a:off x="682175" y="672000"/>
            <a:ext cx="54138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Moneymaker casus</a:t>
            </a:r>
            <a:endParaRPr/>
          </a:p>
        </p:txBody>
      </p:sp>
      <p:sp>
        <p:nvSpPr>
          <p:cNvPr id="743" name="Google Shape;743;p83"/>
          <p:cNvSpPr txBox="1">
            <a:spLocks noGrp="1"/>
          </p:cNvSpPr>
          <p:nvPr>
            <p:ph type="body" idx="2"/>
          </p:nvPr>
        </p:nvSpPr>
        <p:spPr>
          <a:xfrm>
            <a:off x="682175" y="2390800"/>
            <a:ext cx="9257400" cy="3414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a:latin typeface="Helvetica Neue"/>
                <a:ea typeface="Helvetica Neue"/>
                <a:cs typeface="Helvetica Neue"/>
                <a:sym typeface="Helvetica Neue"/>
              </a:rPr>
              <a:t>Voorbeeld 4 | Efficiency</a:t>
            </a:r>
            <a:endParaRPr b="1">
              <a:latin typeface="Helvetica Neue"/>
              <a:ea typeface="Helvetica Neue"/>
              <a:cs typeface="Helvetica Neue"/>
              <a:sym typeface="Helvetica Neue"/>
            </a:endParaRPr>
          </a:p>
          <a:p>
            <a:pPr marL="0" lvl="0" indent="0" algn="l" rtl="0">
              <a:spcBef>
                <a:spcPts val="0"/>
              </a:spcBef>
              <a:spcAft>
                <a:spcPts val="0"/>
              </a:spcAft>
              <a:buNone/>
            </a:pPr>
            <a:endParaRPr/>
          </a:p>
          <a:p>
            <a:pPr marL="0" lvl="0" indent="0" algn="l" rtl="0">
              <a:spcBef>
                <a:spcPts val="0"/>
              </a:spcBef>
              <a:spcAft>
                <a:spcPts val="0"/>
              </a:spcAft>
              <a:buNone/>
            </a:pPr>
            <a:r>
              <a:rPr lang="en-US"/>
              <a:t>Ons YUKI team zorgt ervoor dat de administraties samenstel waardig zijn. De accountancy kunnen daardoor efficiënt een jaarrekening maken.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a:p>
            <a:pPr marL="0" lvl="0" indent="0" algn="l" rtl="0">
              <a:spcBef>
                <a:spcPts val="0"/>
              </a:spcBef>
              <a:spcAft>
                <a:spcPts val="0"/>
              </a:spcAft>
              <a:buNone/>
            </a:pPr>
            <a:endParaRPr/>
          </a:p>
        </p:txBody>
      </p:sp>
      <p:pic>
        <p:nvPicPr>
          <p:cNvPr id="744" name="Google Shape;744;p83"/>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84"/>
          <p:cNvSpPr txBox="1">
            <a:spLocks noGrp="1"/>
          </p:cNvSpPr>
          <p:nvPr>
            <p:ph type="title"/>
          </p:nvPr>
        </p:nvSpPr>
        <p:spPr>
          <a:xfrm>
            <a:off x="682175" y="1044675"/>
            <a:ext cx="6377100" cy="594600"/>
          </a:xfrm>
          <a:prstGeom prst="rect">
            <a:avLst/>
          </a:prstGeom>
        </p:spPr>
        <p:txBody>
          <a:bodyPr spcFirstLastPara="1" wrap="square" lIns="182875" tIns="45700" rIns="182875" bIns="91425" anchor="ctr" anchorCtr="0">
            <a:noAutofit/>
          </a:bodyPr>
          <a:lstStyle/>
          <a:p>
            <a:pPr marL="0" lvl="0" indent="0" algn="l" rtl="0">
              <a:spcBef>
                <a:spcPts val="0"/>
              </a:spcBef>
              <a:spcAft>
                <a:spcPts val="0"/>
              </a:spcAft>
              <a:buNone/>
            </a:pPr>
            <a:r>
              <a:rPr lang="en-US"/>
              <a:t>De moneymaker</a:t>
            </a:r>
            <a:endParaRPr/>
          </a:p>
        </p:txBody>
      </p:sp>
      <p:sp>
        <p:nvSpPr>
          <p:cNvPr id="751" name="Google Shape;751;p84"/>
          <p:cNvSpPr txBox="1">
            <a:spLocks noGrp="1"/>
          </p:cNvSpPr>
          <p:nvPr>
            <p:ph type="subTitle" idx="1"/>
          </p:nvPr>
        </p:nvSpPr>
        <p:spPr>
          <a:xfrm>
            <a:off x="682175" y="672000"/>
            <a:ext cx="54138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Moneymaker casus</a:t>
            </a:r>
            <a:endParaRPr/>
          </a:p>
        </p:txBody>
      </p:sp>
      <p:sp>
        <p:nvSpPr>
          <p:cNvPr id="752" name="Google Shape;752;p84"/>
          <p:cNvSpPr txBox="1">
            <a:spLocks noGrp="1"/>
          </p:cNvSpPr>
          <p:nvPr>
            <p:ph type="body" idx="2"/>
          </p:nvPr>
        </p:nvSpPr>
        <p:spPr>
          <a:xfrm>
            <a:off x="682175" y="2390800"/>
            <a:ext cx="9257400" cy="3414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a:latin typeface="Helvetica Neue"/>
                <a:ea typeface="Helvetica Neue"/>
                <a:cs typeface="Helvetica Neue"/>
                <a:sym typeface="Helvetica Neue"/>
              </a:rPr>
              <a:t>Voorbeeld 5 | Exit slechte klanten</a:t>
            </a:r>
            <a:endParaRPr b="1">
              <a:latin typeface="Helvetica Neue"/>
              <a:ea typeface="Helvetica Neue"/>
              <a:cs typeface="Helvetica Neue"/>
              <a:sym typeface="Helvetica Neue"/>
            </a:endParaRPr>
          </a:p>
          <a:p>
            <a:pPr marL="0" lvl="0" indent="0" algn="l" rtl="0">
              <a:spcBef>
                <a:spcPts val="0"/>
              </a:spcBef>
              <a:spcAft>
                <a:spcPts val="0"/>
              </a:spcAft>
              <a:buNone/>
            </a:pPr>
            <a:endParaRPr/>
          </a:p>
          <a:p>
            <a:pPr marL="0" lvl="0" indent="0" algn="l" rtl="0">
              <a:spcBef>
                <a:spcPts val="0"/>
              </a:spcBef>
              <a:spcAft>
                <a:spcPts val="0"/>
              </a:spcAft>
              <a:buNone/>
            </a:pPr>
            <a:r>
              <a:rPr lang="en-US"/>
              <a:t>Elk jaar maken we een zwarte lijst met klanten waar we vanaf willen. Dit inzicht hebben we door de KPI’s. Dat zorgt voor een beter rendement.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a:p>
            <a:pPr marL="0" lvl="0" indent="0" algn="l" rtl="0">
              <a:spcBef>
                <a:spcPts val="0"/>
              </a:spcBef>
              <a:spcAft>
                <a:spcPts val="0"/>
              </a:spcAft>
              <a:buNone/>
            </a:pPr>
            <a:endParaRPr/>
          </a:p>
        </p:txBody>
      </p:sp>
      <p:pic>
        <p:nvPicPr>
          <p:cNvPr id="753" name="Google Shape;753;p84"/>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85"/>
          <p:cNvSpPr txBox="1">
            <a:spLocks noGrp="1"/>
          </p:cNvSpPr>
          <p:nvPr>
            <p:ph type="title"/>
          </p:nvPr>
        </p:nvSpPr>
        <p:spPr>
          <a:xfrm>
            <a:off x="609600" y="609600"/>
            <a:ext cx="6207300" cy="728100"/>
          </a:xfrm>
          <a:prstGeom prst="rect">
            <a:avLst/>
          </a:prstGeom>
        </p:spPr>
        <p:txBody>
          <a:bodyPr spcFirstLastPara="1" wrap="square" lIns="182875" tIns="91425" rIns="182875" bIns="91425" anchor="t" anchorCtr="0">
            <a:noAutofit/>
          </a:bodyPr>
          <a:lstStyle/>
          <a:p>
            <a:pPr marL="0" lvl="0" indent="0" algn="l" rtl="0">
              <a:spcBef>
                <a:spcPts val="0"/>
              </a:spcBef>
              <a:spcAft>
                <a:spcPts val="0"/>
              </a:spcAft>
              <a:buNone/>
            </a:pPr>
            <a:r>
              <a:rPr lang="en-US"/>
              <a:t>Organisatie en KPI</a:t>
            </a:r>
            <a:endParaRPr/>
          </a:p>
        </p:txBody>
      </p:sp>
      <p:sp>
        <p:nvSpPr>
          <p:cNvPr id="760" name="Google Shape;760;p85"/>
          <p:cNvSpPr txBox="1">
            <a:spLocks noGrp="1"/>
          </p:cNvSpPr>
          <p:nvPr>
            <p:ph type="body" idx="4294967295"/>
          </p:nvPr>
        </p:nvSpPr>
        <p:spPr>
          <a:xfrm>
            <a:off x="682175" y="2009800"/>
            <a:ext cx="7167000" cy="3414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1000"/>
              </a:spcBef>
              <a:spcAft>
                <a:spcPts val="0"/>
              </a:spcAft>
              <a:buNone/>
            </a:pPr>
            <a:r>
              <a:rPr lang="en-US"/>
              <a:t>Interne organisatie:</a:t>
            </a:r>
            <a:endParaRPr/>
          </a:p>
          <a:p>
            <a:pPr marL="457200" lvl="0" indent="-330200" algn="l" rtl="0">
              <a:lnSpc>
                <a:spcPct val="200000"/>
              </a:lnSpc>
              <a:spcBef>
                <a:spcPts val="1000"/>
              </a:spcBef>
              <a:spcAft>
                <a:spcPts val="0"/>
              </a:spcAft>
              <a:buClr>
                <a:schemeClr val="accent2"/>
              </a:buClr>
              <a:buSzPts val="1600"/>
              <a:buChar char="●"/>
            </a:pPr>
            <a:r>
              <a:rPr lang="en-US"/>
              <a:t>Eigen YUKI team</a:t>
            </a:r>
            <a:endParaRPr/>
          </a:p>
          <a:p>
            <a:pPr marL="457200" lvl="0" indent="-330200" algn="l" rtl="0">
              <a:lnSpc>
                <a:spcPct val="200000"/>
              </a:lnSpc>
              <a:spcBef>
                <a:spcPts val="0"/>
              </a:spcBef>
              <a:spcAft>
                <a:spcPts val="0"/>
              </a:spcAft>
              <a:buClr>
                <a:schemeClr val="accent2"/>
              </a:buClr>
              <a:buSzPts val="1600"/>
              <a:buChar char="●"/>
            </a:pPr>
            <a:r>
              <a:rPr lang="en-US"/>
              <a:t>Maandelijks overleg, waar we sturen op KPI’s</a:t>
            </a:r>
            <a:endParaRPr/>
          </a:p>
          <a:p>
            <a:pPr marL="457200" lvl="0" indent="-330200" algn="l" rtl="0">
              <a:lnSpc>
                <a:spcPct val="200000"/>
              </a:lnSpc>
              <a:spcBef>
                <a:spcPts val="0"/>
              </a:spcBef>
              <a:spcAft>
                <a:spcPts val="0"/>
              </a:spcAft>
              <a:buClr>
                <a:schemeClr val="accent2"/>
              </a:buClr>
              <a:buSzPts val="1600"/>
              <a:buChar char="●"/>
            </a:pPr>
            <a:r>
              <a:rPr lang="en-US"/>
              <a:t>Dagelijks voor het kantoor zichtbaar op de wand!</a:t>
            </a:r>
            <a:endParaRPr/>
          </a:p>
        </p:txBody>
      </p:sp>
      <p:pic>
        <p:nvPicPr>
          <p:cNvPr id="761" name="Google Shape;761;p85"/>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86"/>
          <p:cNvSpPr txBox="1">
            <a:spLocks noGrp="1"/>
          </p:cNvSpPr>
          <p:nvPr>
            <p:ph type="title"/>
          </p:nvPr>
        </p:nvSpPr>
        <p:spPr>
          <a:xfrm>
            <a:off x="609600" y="609600"/>
            <a:ext cx="6207300" cy="728100"/>
          </a:xfrm>
          <a:prstGeom prst="rect">
            <a:avLst/>
          </a:prstGeom>
        </p:spPr>
        <p:txBody>
          <a:bodyPr spcFirstLastPara="1" wrap="square" lIns="182875" tIns="91425" rIns="182875" bIns="91425" anchor="t" anchorCtr="0">
            <a:noAutofit/>
          </a:bodyPr>
          <a:lstStyle/>
          <a:p>
            <a:pPr marL="0" lvl="0" indent="0" algn="l" rtl="0">
              <a:spcBef>
                <a:spcPts val="0"/>
              </a:spcBef>
              <a:spcAft>
                <a:spcPts val="0"/>
              </a:spcAft>
              <a:buNone/>
            </a:pPr>
            <a:r>
              <a:rPr lang="en-US"/>
              <a:t>Organisatie en KPI</a:t>
            </a:r>
            <a:endParaRPr/>
          </a:p>
        </p:txBody>
      </p:sp>
      <p:sp>
        <p:nvSpPr>
          <p:cNvPr id="768" name="Google Shape;768;p86"/>
          <p:cNvSpPr txBox="1">
            <a:spLocks noGrp="1"/>
          </p:cNvSpPr>
          <p:nvPr>
            <p:ph type="body" idx="4294967295"/>
          </p:nvPr>
        </p:nvSpPr>
        <p:spPr>
          <a:xfrm>
            <a:off x="682175" y="2009800"/>
            <a:ext cx="7167000" cy="3414600"/>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1000"/>
              </a:spcBef>
              <a:spcAft>
                <a:spcPts val="0"/>
              </a:spcAft>
              <a:buNone/>
            </a:pPr>
            <a:r>
              <a:rPr lang="en-US"/>
              <a:t>Wij sturen op:</a:t>
            </a:r>
            <a:endParaRPr/>
          </a:p>
          <a:p>
            <a:pPr marL="457200" lvl="0" indent="-330200" algn="l" rtl="0">
              <a:lnSpc>
                <a:spcPct val="200000"/>
              </a:lnSpc>
              <a:spcBef>
                <a:spcPts val="1000"/>
              </a:spcBef>
              <a:spcAft>
                <a:spcPts val="0"/>
              </a:spcAft>
              <a:buClr>
                <a:schemeClr val="accent2"/>
              </a:buClr>
              <a:buSzPts val="1600"/>
              <a:buChar char="●"/>
            </a:pPr>
            <a:r>
              <a:rPr lang="en-US"/>
              <a:t>Klanttevredenheid</a:t>
            </a:r>
            <a:endParaRPr/>
          </a:p>
          <a:p>
            <a:pPr marL="457200" lvl="0" indent="-330200" algn="l" rtl="0">
              <a:lnSpc>
                <a:spcPct val="200000"/>
              </a:lnSpc>
              <a:spcBef>
                <a:spcPts val="0"/>
              </a:spcBef>
              <a:spcAft>
                <a:spcPts val="0"/>
              </a:spcAft>
              <a:buClr>
                <a:schemeClr val="accent2"/>
              </a:buClr>
              <a:buSzPts val="1600"/>
              <a:buChar char="●"/>
            </a:pPr>
            <a:r>
              <a:rPr lang="en-US"/>
              <a:t>Tijdigheid</a:t>
            </a:r>
            <a:endParaRPr/>
          </a:p>
          <a:p>
            <a:pPr marL="457200" lvl="0" indent="-330200" algn="l" rtl="0">
              <a:lnSpc>
                <a:spcPct val="200000"/>
              </a:lnSpc>
              <a:spcBef>
                <a:spcPts val="0"/>
              </a:spcBef>
              <a:spcAft>
                <a:spcPts val="0"/>
              </a:spcAft>
              <a:buClr>
                <a:schemeClr val="accent2"/>
              </a:buClr>
              <a:buSzPts val="1600"/>
              <a:buChar char="●"/>
            </a:pPr>
            <a:r>
              <a:rPr lang="en-US"/>
              <a:t>Automatiseringsgraad</a:t>
            </a:r>
            <a:endParaRPr/>
          </a:p>
          <a:p>
            <a:pPr marL="457200" lvl="0" indent="-330200" algn="l" rtl="0">
              <a:lnSpc>
                <a:spcPct val="200000"/>
              </a:lnSpc>
              <a:spcBef>
                <a:spcPts val="0"/>
              </a:spcBef>
              <a:spcAft>
                <a:spcPts val="0"/>
              </a:spcAft>
              <a:buClr>
                <a:schemeClr val="accent2"/>
              </a:buClr>
              <a:buSzPts val="1600"/>
              <a:buChar char="●"/>
            </a:pPr>
            <a:r>
              <a:rPr lang="en-US"/>
              <a:t>Kwaliteit</a:t>
            </a:r>
            <a:endParaRPr/>
          </a:p>
        </p:txBody>
      </p:sp>
      <p:pic>
        <p:nvPicPr>
          <p:cNvPr id="769" name="Google Shape;769;p86"/>
          <p:cNvPicPr preferRelativeResize="0"/>
          <p:nvPr/>
        </p:nvPicPr>
        <p:blipFill>
          <a:blip r:embed="rId3">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51"/>
          <p:cNvPicPr preferRelativeResize="0"/>
          <p:nvPr/>
        </p:nvPicPr>
        <p:blipFill rotWithShape="1">
          <a:blip r:embed="rId3">
            <a:alphaModFix/>
          </a:blip>
          <a:srcRect l="29" r="19"/>
          <a:stretch/>
        </p:blipFill>
        <p:spPr>
          <a:xfrm>
            <a:off x="0" y="0"/>
            <a:ext cx="12185700" cy="6858000"/>
          </a:xfrm>
          <a:prstGeom prst="rect">
            <a:avLst/>
          </a:prstGeom>
          <a:solidFill>
            <a:srgbClr val="E5DAC5"/>
          </a:solidFill>
          <a:ln w="9525" cap="flat" cmpd="sng">
            <a:solidFill>
              <a:srgbClr val="FFFFFF"/>
            </a:solidFill>
            <a:prstDash val="solid"/>
            <a:round/>
            <a:headEnd type="none" w="sm" len="sm"/>
            <a:tailEnd type="none" w="sm" len="sm"/>
          </a:ln>
        </p:spPr>
      </p:pic>
      <p:grpSp>
        <p:nvGrpSpPr>
          <p:cNvPr id="440" name="Google Shape;440;p51"/>
          <p:cNvGrpSpPr/>
          <p:nvPr/>
        </p:nvGrpSpPr>
        <p:grpSpPr>
          <a:xfrm>
            <a:off x="9211613" y="5109375"/>
            <a:ext cx="2980616" cy="1748624"/>
            <a:chOff x="9211388" y="5101350"/>
            <a:chExt cx="2980616" cy="1748624"/>
          </a:xfrm>
        </p:grpSpPr>
        <p:pic>
          <p:nvPicPr>
            <p:cNvPr id="441" name="Google Shape;441;p51"/>
            <p:cNvPicPr preferRelativeResize="0"/>
            <p:nvPr/>
          </p:nvPicPr>
          <p:blipFill rotWithShape="1">
            <a:blip r:embed="rId4">
              <a:alphaModFix/>
            </a:blip>
            <a:srcRect l="-136" r="35070" b="21110"/>
            <a:stretch/>
          </p:blipFill>
          <p:spPr>
            <a:xfrm>
              <a:off x="10152425" y="5101350"/>
              <a:ext cx="2039579" cy="1748624"/>
            </a:xfrm>
            <a:prstGeom prst="rect">
              <a:avLst/>
            </a:prstGeom>
            <a:noFill/>
            <a:ln>
              <a:noFill/>
            </a:ln>
          </p:spPr>
        </p:pic>
        <p:pic>
          <p:nvPicPr>
            <p:cNvPr id="442" name="Google Shape;442;p51"/>
            <p:cNvPicPr preferRelativeResize="0"/>
            <p:nvPr/>
          </p:nvPicPr>
          <p:blipFill>
            <a:blip r:embed="rId5">
              <a:alphaModFix/>
            </a:blip>
            <a:stretch>
              <a:fillRect/>
            </a:stretch>
          </p:blipFill>
          <p:spPr>
            <a:xfrm>
              <a:off x="9211388" y="6002604"/>
              <a:ext cx="1653853" cy="519189"/>
            </a:xfrm>
            <a:prstGeom prst="rect">
              <a:avLst/>
            </a:prstGeom>
            <a:noFill/>
            <a:ln>
              <a:noFill/>
            </a:ln>
          </p:spPr>
        </p:pic>
      </p:grpSp>
      <p:sp>
        <p:nvSpPr>
          <p:cNvPr id="443" name="Google Shape;443;p51"/>
          <p:cNvSpPr txBox="1">
            <a:spLocks noGrp="1"/>
          </p:cNvSpPr>
          <p:nvPr>
            <p:ph type="title"/>
          </p:nvPr>
        </p:nvSpPr>
        <p:spPr>
          <a:xfrm>
            <a:off x="533400" y="4980300"/>
            <a:ext cx="9375300" cy="728100"/>
          </a:xfrm>
          <a:prstGeom prst="rect">
            <a:avLst/>
          </a:prstGeom>
        </p:spPr>
        <p:txBody>
          <a:bodyPr spcFirstLastPara="1" wrap="square" lIns="182875" tIns="91425" rIns="182875" bIns="91425" anchor="t" anchorCtr="0">
            <a:noAutofit/>
          </a:bodyPr>
          <a:lstStyle/>
          <a:p>
            <a:pPr marL="0" lvl="0" indent="0" algn="l" rtl="0">
              <a:spcBef>
                <a:spcPts val="0"/>
              </a:spcBef>
              <a:spcAft>
                <a:spcPts val="0"/>
              </a:spcAft>
              <a:buNone/>
            </a:pPr>
            <a:r>
              <a:rPr lang="en-US"/>
              <a:t>Race niet tegen klok, maar voor tevredenheid</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87"/>
          <p:cNvPicPr preferRelativeResize="0"/>
          <p:nvPr/>
        </p:nvPicPr>
        <p:blipFill rotWithShape="1">
          <a:blip r:embed="rId3">
            <a:alphaModFix/>
          </a:blip>
          <a:srcRect t="10317" b="12223"/>
          <a:stretch/>
        </p:blipFill>
        <p:spPr>
          <a:xfrm>
            <a:off x="964926" y="489700"/>
            <a:ext cx="10262150" cy="4471451"/>
          </a:xfrm>
          <a:prstGeom prst="rect">
            <a:avLst/>
          </a:prstGeom>
          <a:noFill/>
          <a:ln>
            <a:noFill/>
          </a:ln>
        </p:spPr>
      </p:pic>
      <p:pic>
        <p:nvPicPr>
          <p:cNvPr id="775" name="Google Shape;775;p87"/>
          <p:cNvPicPr preferRelativeResize="0"/>
          <p:nvPr/>
        </p:nvPicPr>
        <p:blipFill>
          <a:blip r:embed="rId4">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pic>
        <p:nvPicPr>
          <p:cNvPr id="780" name="Google Shape;780;p88"/>
          <p:cNvPicPr preferRelativeResize="0"/>
          <p:nvPr/>
        </p:nvPicPr>
        <p:blipFill>
          <a:blip r:embed="rId3">
            <a:alphaModFix/>
          </a:blip>
          <a:stretch>
            <a:fillRect/>
          </a:stretch>
        </p:blipFill>
        <p:spPr>
          <a:xfrm>
            <a:off x="682175" y="5934051"/>
            <a:ext cx="2604399" cy="603525"/>
          </a:xfrm>
          <a:prstGeom prst="rect">
            <a:avLst/>
          </a:prstGeom>
          <a:noFill/>
          <a:ln>
            <a:noFill/>
          </a:ln>
        </p:spPr>
      </p:pic>
      <p:pic>
        <p:nvPicPr>
          <p:cNvPr id="781" name="Google Shape;781;p88"/>
          <p:cNvPicPr preferRelativeResize="0"/>
          <p:nvPr/>
        </p:nvPicPr>
        <p:blipFill rotWithShape="1">
          <a:blip r:embed="rId4">
            <a:alphaModFix/>
          </a:blip>
          <a:srcRect t="30970" b="5278"/>
          <a:stretch/>
        </p:blipFill>
        <p:spPr>
          <a:xfrm>
            <a:off x="680600" y="440875"/>
            <a:ext cx="10830802" cy="45733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89" descr="Afbeelding met weg, fiets, rijden, buiten&#10;&#10;Automatisch gegenereerde beschrijving"/>
          <p:cNvPicPr preferRelativeResize="0"/>
          <p:nvPr/>
        </p:nvPicPr>
        <p:blipFill rotWithShape="1">
          <a:blip r:embed="rId3">
            <a:alphaModFix/>
          </a:blip>
          <a:srcRect/>
          <a:stretch/>
        </p:blipFill>
        <p:spPr>
          <a:xfrm>
            <a:off x="3373439" y="1837291"/>
            <a:ext cx="5065713" cy="3379235"/>
          </a:xfrm>
          <a:prstGeom prst="rect">
            <a:avLst/>
          </a:prstGeom>
          <a:noFill/>
          <a:ln>
            <a:noFill/>
          </a:ln>
        </p:spPr>
      </p:pic>
      <p:sp>
        <p:nvSpPr>
          <p:cNvPr id="788" name="Google Shape;788;p89"/>
          <p:cNvSpPr txBox="1">
            <a:spLocks noGrp="1"/>
          </p:cNvSpPr>
          <p:nvPr>
            <p:ph type="title"/>
          </p:nvPr>
        </p:nvSpPr>
        <p:spPr>
          <a:xfrm>
            <a:off x="633175" y="729825"/>
            <a:ext cx="9944100" cy="652800"/>
          </a:xfrm>
          <a:prstGeom prst="rect">
            <a:avLst/>
          </a:prstGeom>
          <a:noFill/>
          <a:ln>
            <a:noFill/>
          </a:ln>
        </p:spPr>
        <p:txBody>
          <a:bodyPr spcFirstLastPara="1" wrap="square" lIns="91425" tIns="45700" rIns="91425" bIns="45700" anchor="ctr" anchorCtr="0">
            <a:noAutofit/>
          </a:bodyPr>
          <a:lstStyle/>
          <a:p>
            <a:pPr marL="0" lvl="1" indent="0" algn="l" rtl="0">
              <a:spcBef>
                <a:spcPts val="0"/>
              </a:spcBef>
              <a:spcAft>
                <a:spcPts val="0"/>
              </a:spcAft>
              <a:buNone/>
            </a:pPr>
            <a:r>
              <a:rPr lang="en-US" sz="4400">
                <a:solidFill>
                  <a:schemeClr val="dk1"/>
                </a:solidFill>
                <a:latin typeface="Calibri"/>
                <a:ea typeface="Calibri"/>
                <a:cs typeface="Calibri"/>
                <a:sym typeface="Calibri"/>
              </a:rPr>
              <a:t>De toekomst</a:t>
            </a:r>
            <a:endParaRPr sz="4400">
              <a:solidFill>
                <a:schemeClr val="dk1"/>
              </a:solidFill>
              <a:latin typeface="Calibri"/>
              <a:ea typeface="Calibri"/>
              <a:cs typeface="Calibri"/>
              <a:sym typeface="Calibri"/>
            </a:endParaRPr>
          </a:p>
        </p:txBody>
      </p:sp>
      <p:sp>
        <p:nvSpPr>
          <p:cNvPr id="789" name="Google Shape;789;p89"/>
          <p:cNvSpPr txBox="1">
            <a:spLocks noGrp="1"/>
          </p:cNvSpPr>
          <p:nvPr>
            <p:ph type="subTitle" idx="3"/>
          </p:nvPr>
        </p:nvSpPr>
        <p:spPr>
          <a:xfrm>
            <a:off x="4090750" y="5715350"/>
            <a:ext cx="4312200" cy="245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Voor in het peloton zitten</a:t>
            </a:r>
            <a:endParaRPr/>
          </a:p>
          <a:p>
            <a:pPr marL="0" lvl="0" indent="0" algn="l" rtl="0">
              <a:spcBef>
                <a:spcPts val="0"/>
              </a:spcBef>
              <a:spcAft>
                <a:spcPts val="0"/>
              </a:spcAft>
              <a:buNone/>
            </a:pPr>
            <a:endParaRPr/>
          </a:p>
        </p:txBody>
      </p:sp>
      <p:pic>
        <p:nvPicPr>
          <p:cNvPr id="790" name="Google Shape;790;p89"/>
          <p:cNvPicPr preferRelativeResize="0"/>
          <p:nvPr/>
        </p:nvPicPr>
        <p:blipFill>
          <a:blip r:embed="rId4">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90"/>
          <p:cNvSpPr txBox="1">
            <a:spLocks noGrp="1"/>
          </p:cNvSpPr>
          <p:nvPr>
            <p:ph type="title"/>
          </p:nvPr>
        </p:nvSpPr>
        <p:spPr>
          <a:xfrm>
            <a:off x="633175" y="729825"/>
            <a:ext cx="9944100" cy="652800"/>
          </a:xfrm>
          <a:prstGeom prst="rect">
            <a:avLst/>
          </a:prstGeom>
          <a:noFill/>
          <a:ln>
            <a:noFill/>
          </a:ln>
        </p:spPr>
        <p:txBody>
          <a:bodyPr spcFirstLastPara="1" wrap="square" lIns="91425" tIns="45700" rIns="91425" bIns="45700" anchor="ctr" anchorCtr="0">
            <a:noAutofit/>
          </a:bodyPr>
          <a:lstStyle/>
          <a:p>
            <a:pPr marL="0" lvl="1" indent="0" algn="l" rtl="0">
              <a:spcBef>
                <a:spcPts val="0"/>
              </a:spcBef>
              <a:spcAft>
                <a:spcPts val="0"/>
              </a:spcAft>
              <a:buNone/>
            </a:pPr>
            <a:r>
              <a:rPr lang="en-US" sz="4400">
                <a:solidFill>
                  <a:schemeClr val="dk1"/>
                </a:solidFill>
                <a:latin typeface="Calibri"/>
                <a:ea typeface="Calibri"/>
                <a:cs typeface="Calibri"/>
                <a:sym typeface="Calibri"/>
              </a:rPr>
              <a:t>Accepteer dat de wereld verandert</a:t>
            </a:r>
            <a:endParaRPr sz="4400">
              <a:solidFill>
                <a:schemeClr val="dk1"/>
              </a:solidFill>
              <a:latin typeface="Calibri"/>
              <a:ea typeface="Calibri"/>
              <a:cs typeface="Calibri"/>
              <a:sym typeface="Calibri"/>
            </a:endParaRPr>
          </a:p>
        </p:txBody>
      </p:sp>
      <p:pic>
        <p:nvPicPr>
          <p:cNvPr id="797" name="Google Shape;797;p90"/>
          <p:cNvPicPr preferRelativeResize="0"/>
          <p:nvPr/>
        </p:nvPicPr>
        <p:blipFill>
          <a:blip r:embed="rId3">
            <a:alphaModFix/>
          </a:blip>
          <a:stretch>
            <a:fillRect/>
          </a:stretch>
        </p:blipFill>
        <p:spPr>
          <a:xfrm>
            <a:off x="682175" y="5934051"/>
            <a:ext cx="2604399" cy="603525"/>
          </a:xfrm>
          <a:prstGeom prst="rect">
            <a:avLst/>
          </a:prstGeom>
          <a:noFill/>
          <a:ln>
            <a:noFill/>
          </a:ln>
        </p:spPr>
      </p:pic>
      <p:pic>
        <p:nvPicPr>
          <p:cNvPr id="798" name="Google Shape;798;p90" descr="Afbeelding met tekening&#10;&#10;Automatisch gegenereerde beschrijving"/>
          <p:cNvPicPr preferRelativeResize="0"/>
          <p:nvPr/>
        </p:nvPicPr>
        <p:blipFill rotWithShape="1">
          <a:blip r:embed="rId4">
            <a:alphaModFix/>
          </a:blip>
          <a:srcRect/>
          <a:stretch/>
        </p:blipFill>
        <p:spPr>
          <a:xfrm>
            <a:off x="2273613" y="2694777"/>
            <a:ext cx="8172449" cy="146843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2"/>
        <p:cNvGrpSpPr/>
        <p:nvPr/>
      </p:nvGrpSpPr>
      <p:grpSpPr>
        <a:xfrm>
          <a:off x="0" y="0"/>
          <a:ext cx="0" cy="0"/>
          <a:chOff x="0" y="0"/>
          <a:chExt cx="0" cy="0"/>
        </a:xfrm>
      </p:grpSpPr>
      <p:sp>
        <p:nvSpPr>
          <p:cNvPr id="803" name="Google Shape;803;p91"/>
          <p:cNvSpPr/>
          <p:nvPr/>
        </p:nvSpPr>
        <p:spPr>
          <a:xfrm>
            <a:off x="5708905" y="3726"/>
            <a:ext cx="6483000" cy="6858000"/>
          </a:xfrm>
          <a:prstGeom prst="rect">
            <a:avLst/>
          </a:prstGeom>
          <a:gradFill>
            <a:gsLst>
              <a:gs pos="0">
                <a:srgbClr val="4472C3">
                  <a:alpha val="81960"/>
                </a:srgbClr>
              </a:gs>
              <a:gs pos="25000">
                <a:srgbClr val="4472C4">
                  <a:alpha val="60000"/>
                </a:srgbClr>
              </a:gs>
              <a:gs pos="94000">
                <a:srgbClr val="AEABAB"/>
              </a:gs>
              <a:gs pos="100000">
                <a:srgbClr val="AEABAB"/>
              </a:gs>
            </a:gsLst>
            <a:lin ang="419989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04" name="Google Shape;804;p91"/>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805" name="Google Shape;805;p91"/>
          <p:cNvSpPr txBox="1">
            <a:spLocks noGrp="1"/>
          </p:cNvSpPr>
          <p:nvPr>
            <p:ph type="title"/>
          </p:nvPr>
        </p:nvSpPr>
        <p:spPr>
          <a:xfrm>
            <a:off x="609600" y="609600"/>
            <a:ext cx="6207300" cy="728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4000"/>
              <a:buFont typeface="Calibri"/>
              <a:buNone/>
            </a:pPr>
            <a:r>
              <a:rPr lang="en-US" sz="4000">
                <a:solidFill>
                  <a:srgbClr val="000000"/>
                </a:solidFill>
              </a:rPr>
              <a:t>MKB Accountants </a:t>
            </a:r>
            <a:endParaRPr sz="4000">
              <a:solidFill>
                <a:srgbClr val="000000"/>
              </a:solidFill>
            </a:endParaRPr>
          </a:p>
          <a:p>
            <a:pPr marL="0" lvl="0" indent="0" algn="l" rtl="0">
              <a:lnSpc>
                <a:spcPct val="90000"/>
              </a:lnSpc>
              <a:spcBef>
                <a:spcPts val="0"/>
              </a:spcBef>
              <a:spcAft>
                <a:spcPts val="0"/>
              </a:spcAft>
              <a:buClr>
                <a:srgbClr val="000000"/>
              </a:buClr>
              <a:buSzPts val="4000"/>
              <a:buFont typeface="Calibri"/>
              <a:buNone/>
            </a:pPr>
            <a:r>
              <a:rPr lang="en-US" sz="4000">
                <a:solidFill>
                  <a:srgbClr val="000000"/>
                </a:solidFill>
              </a:rPr>
              <a:t>the future</a:t>
            </a:r>
            <a:endParaRPr/>
          </a:p>
        </p:txBody>
      </p:sp>
      <p:sp>
        <p:nvSpPr>
          <p:cNvPr id="806" name="Google Shape;806;p91"/>
          <p:cNvSpPr/>
          <p:nvPr/>
        </p:nvSpPr>
        <p:spPr>
          <a:xfrm>
            <a:off x="6533377" y="0"/>
            <a:ext cx="3801784" cy="2254263"/>
          </a:xfrm>
          <a:custGeom>
            <a:avLst/>
            <a:gdLst/>
            <a:ahLst/>
            <a:cxnLst/>
            <a:rect l="l" t="t" r="r" b="b"/>
            <a:pathLst>
              <a:path w="3801784" h="2254263" extrusionOk="0">
                <a:moveTo>
                  <a:pt x="34084" y="0"/>
                </a:moveTo>
                <a:lnTo>
                  <a:pt x="3767702" y="0"/>
                </a:lnTo>
                <a:lnTo>
                  <a:pt x="3791970" y="159016"/>
                </a:lnTo>
                <a:cubicBezTo>
                  <a:pt x="3798459" y="222918"/>
                  <a:pt x="3801784" y="287757"/>
                  <a:pt x="3801784" y="353371"/>
                </a:cubicBezTo>
                <a:cubicBezTo>
                  <a:pt x="3801784" y="1403205"/>
                  <a:pt x="2950726" y="2254263"/>
                  <a:pt x="1900892" y="2254263"/>
                </a:cubicBezTo>
                <a:cubicBezTo>
                  <a:pt x="851058" y="2254263"/>
                  <a:pt x="0" y="1403205"/>
                  <a:pt x="0" y="353371"/>
                </a:cubicBezTo>
                <a:cubicBezTo>
                  <a:pt x="0" y="287757"/>
                  <a:pt x="3325" y="222918"/>
                  <a:pt x="9815" y="159016"/>
                </a:cubicBezTo>
                <a:close/>
              </a:path>
            </a:pathLst>
          </a:cu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07" name="Google Shape;807;p91" descr="naamloos"/>
          <p:cNvPicPr preferRelativeResize="0"/>
          <p:nvPr/>
        </p:nvPicPr>
        <p:blipFill rotWithShape="1">
          <a:blip r:embed="rId4">
            <a:alphaModFix/>
          </a:blip>
          <a:srcRect/>
          <a:stretch/>
        </p:blipFill>
        <p:spPr>
          <a:xfrm>
            <a:off x="7245111" y="684856"/>
            <a:ext cx="2378315" cy="529448"/>
          </a:xfrm>
          <a:prstGeom prst="rect">
            <a:avLst/>
          </a:prstGeom>
          <a:noFill/>
          <a:ln>
            <a:noFill/>
          </a:ln>
        </p:spPr>
      </p:pic>
      <p:sp>
        <p:nvSpPr>
          <p:cNvPr id="808" name="Google Shape;808;p91"/>
          <p:cNvSpPr/>
          <p:nvPr/>
        </p:nvSpPr>
        <p:spPr>
          <a:xfrm>
            <a:off x="7486728" y="3030547"/>
            <a:ext cx="4705501" cy="3827639"/>
          </a:xfrm>
          <a:custGeom>
            <a:avLst/>
            <a:gdLst/>
            <a:ahLst/>
            <a:cxnLst/>
            <a:rect l="l" t="t" r="r" b="b"/>
            <a:pathLst>
              <a:path w="4647408" h="3780384" extrusionOk="0">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09" name="Google Shape;809;p91" descr="Afbeelding met tekening, teken&#10;&#10;Automatisch gegenereerde beschrijving"/>
          <p:cNvPicPr preferRelativeResize="0"/>
          <p:nvPr/>
        </p:nvPicPr>
        <p:blipFill rotWithShape="1">
          <a:blip r:embed="rId5">
            <a:alphaModFix/>
          </a:blip>
          <a:srcRect/>
          <a:stretch/>
        </p:blipFill>
        <p:spPr>
          <a:xfrm>
            <a:off x="8985423" y="3918973"/>
            <a:ext cx="2336432" cy="2625205"/>
          </a:xfrm>
          <a:prstGeom prst="rect">
            <a:avLst/>
          </a:prstGeom>
          <a:noFill/>
          <a:ln>
            <a:noFill/>
          </a:ln>
        </p:spPr>
      </p:pic>
      <p:sp>
        <p:nvSpPr>
          <p:cNvPr id="810" name="Google Shape;810;p91"/>
          <p:cNvSpPr txBox="1"/>
          <p:nvPr/>
        </p:nvSpPr>
        <p:spPr>
          <a:xfrm>
            <a:off x="609600" y="3471700"/>
            <a:ext cx="63285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Helvetica Neue Light"/>
                <a:ea typeface="Helvetica Neue Light"/>
                <a:cs typeface="Helvetica Neue Light"/>
                <a:sym typeface="Helvetica Neue Light"/>
              </a:rPr>
              <a:t>Maak van de MKB Accountant een wettelijk keurmerk</a:t>
            </a:r>
            <a:endParaRPr>
              <a:latin typeface="Helvetica Neue Light"/>
              <a:ea typeface="Helvetica Neue Light"/>
              <a:cs typeface="Helvetica Neue Light"/>
              <a:sym typeface="Helvetica Neue Light"/>
            </a:endParaRPr>
          </a:p>
        </p:txBody>
      </p:sp>
      <p:pic>
        <p:nvPicPr>
          <p:cNvPr id="811" name="Google Shape;811;p91"/>
          <p:cNvPicPr preferRelativeResize="0"/>
          <p:nvPr/>
        </p:nvPicPr>
        <p:blipFill>
          <a:blip r:embed="rId6">
            <a:alphaModFix/>
          </a:blip>
          <a:stretch>
            <a:fillRect/>
          </a:stretch>
        </p:blipFill>
        <p:spPr>
          <a:xfrm>
            <a:off x="682175" y="5934051"/>
            <a:ext cx="2604399" cy="6035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92"/>
          <p:cNvSpPr txBox="1">
            <a:spLocks noGrp="1"/>
          </p:cNvSpPr>
          <p:nvPr>
            <p:ph type="title"/>
          </p:nvPr>
        </p:nvSpPr>
        <p:spPr>
          <a:xfrm>
            <a:off x="702750" y="2945071"/>
            <a:ext cx="11296200" cy="1382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a:t>That’s all</a:t>
            </a:r>
            <a:endParaRPr/>
          </a:p>
        </p:txBody>
      </p:sp>
      <p:sp>
        <p:nvSpPr>
          <p:cNvPr id="818" name="Google Shape;818;p92"/>
          <p:cNvSpPr txBox="1">
            <a:spLocks noGrp="1"/>
          </p:cNvSpPr>
          <p:nvPr>
            <p:ph type="subTitle" idx="1"/>
          </p:nvPr>
        </p:nvSpPr>
        <p:spPr>
          <a:xfrm>
            <a:off x="702750" y="3918900"/>
            <a:ext cx="10314900" cy="4350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Arial"/>
              <a:buNone/>
            </a:pPr>
            <a:r>
              <a:rPr lang="en-US" b="0"/>
              <a:t>Vragen?</a:t>
            </a:r>
            <a:endParaRPr b="0"/>
          </a:p>
          <a:p>
            <a:pPr marL="0" lvl="0" indent="0" algn="l" rtl="0">
              <a:lnSpc>
                <a:spcPct val="90000"/>
              </a:lnSpc>
              <a:spcBef>
                <a:spcPts val="0"/>
              </a:spcBef>
              <a:spcAft>
                <a:spcPts val="0"/>
              </a:spcAft>
              <a:buClr>
                <a:schemeClr val="lt1"/>
              </a:buClr>
              <a:buSzPts val="2400"/>
              <a:buFont typeface="Arial"/>
              <a:buNone/>
            </a:pPr>
            <a:endParaRPr>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52"/>
          <p:cNvPicPr preferRelativeResize="0"/>
          <p:nvPr/>
        </p:nvPicPr>
        <p:blipFill rotWithShape="1">
          <a:blip r:embed="rId3">
            <a:alphaModFix/>
          </a:blip>
          <a:srcRect b="4761"/>
          <a:stretch/>
        </p:blipFill>
        <p:spPr>
          <a:xfrm>
            <a:off x="0" y="0"/>
            <a:ext cx="12230097" cy="6858000"/>
          </a:xfrm>
          <a:prstGeom prst="rect">
            <a:avLst/>
          </a:prstGeom>
          <a:noFill/>
          <a:ln>
            <a:noFill/>
          </a:ln>
        </p:spPr>
      </p:pic>
      <p:sp>
        <p:nvSpPr>
          <p:cNvPr id="450" name="Google Shape;450;p52"/>
          <p:cNvSpPr txBox="1">
            <a:spLocks noGrp="1"/>
          </p:cNvSpPr>
          <p:nvPr>
            <p:ph type="title"/>
          </p:nvPr>
        </p:nvSpPr>
        <p:spPr>
          <a:xfrm>
            <a:off x="609600" y="865500"/>
            <a:ext cx="6819900" cy="728100"/>
          </a:xfrm>
          <a:prstGeom prst="rect">
            <a:avLst/>
          </a:prstGeom>
        </p:spPr>
        <p:txBody>
          <a:bodyPr spcFirstLastPara="1" wrap="square" lIns="182875" tIns="91425" rIns="182875" bIns="91425" anchor="t" anchorCtr="0">
            <a:noAutofit/>
          </a:bodyPr>
          <a:lstStyle/>
          <a:p>
            <a:pPr marL="0" lvl="0" indent="0" algn="l" rtl="0">
              <a:spcBef>
                <a:spcPts val="0"/>
              </a:spcBef>
              <a:spcAft>
                <a:spcPts val="0"/>
              </a:spcAft>
              <a:buNone/>
            </a:pPr>
            <a:r>
              <a:rPr lang="en-US"/>
              <a:t>Gamification in de boekhouding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3"/>
          <p:cNvSpPr txBox="1">
            <a:spLocks noGrp="1"/>
          </p:cNvSpPr>
          <p:nvPr>
            <p:ph type="title"/>
          </p:nvPr>
        </p:nvSpPr>
        <p:spPr>
          <a:xfrm>
            <a:off x="609600" y="408300"/>
            <a:ext cx="9114000" cy="728100"/>
          </a:xfrm>
          <a:prstGeom prst="rect">
            <a:avLst/>
          </a:prstGeom>
        </p:spPr>
        <p:txBody>
          <a:bodyPr spcFirstLastPara="1" wrap="square" lIns="182875" tIns="91425" rIns="182875" bIns="91425" anchor="t" anchorCtr="0">
            <a:noAutofit/>
          </a:bodyPr>
          <a:lstStyle/>
          <a:p>
            <a:pPr marL="0" lvl="0" indent="0" algn="l" rtl="0">
              <a:spcBef>
                <a:spcPts val="0"/>
              </a:spcBef>
              <a:spcAft>
                <a:spcPts val="0"/>
              </a:spcAft>
              <a:buNone/>
            </a:pPr>
            <a:r>
              <a:rPr lang="en-US" sz="3000"/>
              <a:t>Robotic Assistant checkt kwaliteit boekhouding</a:t>
            </a:r>
            <a:endParaRPr sz="30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7" name="Google Shape;457;p53"/>
          <p:cNvSpPr txBox="1">
            <a:spLocks noGrp="1"/>
          </p:cNvSpPr>
          <p:nvPr>
            <p:ph type="title" idx="2"/>
          </p:nvPr>
        </p:nvSpPr>
        <p:spPr>
          <a:xfrm>
            <a:off x="609600" y="1102175"/>
            <a:ext cx="4174800" cy="376800"/>
          </a:xfrm>
          <a:prstGeom prst="rect">
            <a:avLst/>
          </a:prstGeom>
        </p:spPr>
        <p:txBody>
          <a:bodyPr spcFirstLastPara="1" wrap="square" lIns="228600" tIns="45700" rIns="228600" bIns="137150" anchor="t" anchorCtr="0">
            <a:noAutofit/>
          </a:bodyPr>
          <a:lstStyle/>
          <a:p>
            <a:pPr marL="0" lvl="0" indent="0" algn="l" rtl="0">
              <a:spcBef>
                <a:spcPts val="0"/>
              </a:spcBef>
              <a:spcAft>
                <a:spcPts val="0"/>
              </a:spcAft>
              <a:buNone/>
            </a:pPr>
            <a:r>
              <a:rPr lang="en-US"/>
              <a:t>Tijdigheid, juistheid en volledigheid</a:t>
            </a:r>
            <a:endParaRPr/>
          </a:p>
          <a:p>
            <a:pPr marL="0" lvl="0" indent="0" algn="l" rtl="0">
              <a:spcBef>
                <a:spcPts val="0"/>
              </a:spcBef>
              <a:spcAft>
                <a:spcPts val="0"/>
              </a:spcAft>
              <a:buNone/>
            </a:pPr>
            <a:endParaRPr/>
          </a:p>
        </p:txBody>
      </p:sp>
      <p:pic>
        <p:nvPicPr>
          <p:cNvPr id="458" name="Google Shape;458;p53"/>
          <p:cNvPicPr preferRelativeResize="0"/>
          <p:nvPr/>
        </p:nvPicPr>
        <p:blipFill rotWithShape="1">
          <a:blip r:embed="rId3">
            <a:alphaModFix/>
          </a:blip>
          <a:srcRect r="9049"/>
          <a:stretch/>
        </p:blipFill>
        <p:spPr>
          <a:xfrm>
            <a:off x="4321125" y="2465400"/>
            <a:ext cx="7876577" cy="4392599"/>
          </a:xfrm>
          <a:prstGeom prst="rect">
            <a:avLst/>
          </a:prstGeom>
          <a:noFill/>
          <a:ln>
            <a:noFill/>
          </a:ln>
        </p:spPr>
      </p:pic>
      <p:grpSp>
        <p:nvGrpSpPr>
          <p:cNvPr id="459" name="Google Shape;459;p53"/>
          <p:cNvGrpSpPr/>
          <p:nvPr/>
        </p:nvGrpSpPr>
        <p:grpSpPr>
          <a:xfrm>
            <a:off x="9206126" y="5057049"/>
            <a:ext cx="2991574" cy="1800946"/>
            <a:chOff x="9206126" y="5057049"/>
            <a:chExt cx="2991574" cy="1800946"/>
          </a:xfrm>
        </p:grpSpPr>
        <p:pic>
          <p:nvPicPr>
            <p:cNvPr id="460" name="Google Shape;460;p53"/>
            <p:cNvPicPr preferRelativeResize="0"/>
            <p:nvPr/>
          </p:nvPicPr>
          <p:blipFill rotWithShape="1">
            <a:blip r:embed="rId4">
              <a:alphaModFix/>
            </a:blip>
            <a:srcRect l="38396" t="-7840" r="-2433" b="26592"/>
            <a:stretch/>
          </p:blipFill>
          <p:spPr>
            <a:xfrm flipH="1">
              <a:off x="10190380" y="5057049"/>
              <a:ext cx="2007320" cy="1800946"/>
            </a:xfrm>
            <a:prstGeom prst="rect">
              <a:avLst/>
            </a:prstGeom>
            <a:noFill/>
            <a:ln>
              <a:noFill/>
            </a:ln>
          </p:spPr>
        </p:pic>
        <p:pic>
          <p:nvPicPr>
            <p:cNvPr id="461" name="Google Shape;461;p53"/>
            <p:cNvPicPr preferRelativeResize="0"/>
            <p:nvPr/>
          </p:nvPicPr>
          <p:blipFill>
            <a:blip r:embed="rId5">
              <a:alphaModFix/>
            </a:blip>
            <a:stretch>
              <a:fillRect/>
            </a:stretch>
          </p:blipFill>
          <p:spPr>
            <a:xfrm>
              <a:off x="9206126" y="6002604"/>
              <a:ext cx="1653853" cy="519189"/>
            </a:xfrm>
            <a:prstGeom prst="rect">
              <a:avLst/>
            </a:prstGeom>
            <a:noFill/>
            <a:ln>
              <a:noFill/>
            </a:ln>
          </p:spPr>
        </p:pic>
      </p:grpSp>
      <p:pic>
        <p:nvPicPr>
          <p:cNvPr id="462" name="Google Shape;462;p53"/>
          <p:cNvPicPr preferRelativeResize="0"/>
          <p:nvPr/>
        </p:nvPicPr>
        <p:blipFill>
          <a:blip r:embed="rId6">
            <a:alphaModFix/>
          </a:blip>
          <a:stretch>
            <a:fillRect/>
          </a:stretch>
        </p:blipFill>
        <p:spPr>
          <a:xfrm>
            <a:off x="6858000" y="2838675"/>
            <a:ext cx="3116475" cy="281625"/>
          </a:xfrm>
          <a:prstGeom prst="rect">
            <a:avLst/>
          </a:prstGeom>
          <a:noFill/>
          <a:ln>
            <a:noFill/>
          </a:ln>
        </p:spPr>
      </p:pic>
      <p:pic>
        <p:nvPicPr>
          <p:cNvPr id="463" name="Google Shape;463;p53"/>
          <p:cNvPicPr preferRelativeResize="0"/>
          <p:nvPr/>
        </p:nvPicPr>
        <p:blipFill>
          <a:blip r:embed="rId7">
            <a:alphaModFix/>
          </a:blip>
          <a:stretch>
            <a:fillRect/>
          </a:stretch>
        </p:blipFill>
        <p:spPr>
          <a:xfrm>
            <a:off x="10139425" y="3429000"/>
            <a:ext cx="277775" cy="171450"/>
          </a:xfrm>
          <a:prstGeom prst="rect">
            <a:avLst/>
          </a:prstGeom>
          <a:noFill/>
          <a:ln>
            <a:noFill/>
          </a:ln>
        </p:spPr>
      </p:pic>
      <p:pic>
        <p:nvPicPr>
          <p:cNvPr id="464" name="Google Shape;464;p53"/>
          <p:cNvPicPr preferRelativeResize="0"/>
          <p:nvPr/>
        </p:nvPicPr>
        <p:blipFill>
          <a:blip r:embed="rId8">
            <a:alphaModFix/>
          </a:blip>
          <a:stretch>
            <a:fillRect/>
          </a:stretch>
        </p:blipFill>
        <p:spPr>
          <a:xfrm>
            <a:off x="609600" y="1885700"/>
            <a:ext cx="3490426" cy="2726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4"/>
          <p:cNvSpPr txBox="1">
            <a:spLocks noGrp="1"/>
          </p:cNvSpPr>
          <p:nvPr>
            <p:ph type="subTitle" idx="1"/>
          </p:nvPr>
        </p:nvSpPr>
        <p:spPr>
          <a:xfrm>
            <a:off x="682175" y="519600"/>
            <a:ext cx="7247400" cy="24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Direct positieve impact op piekdrukte en personeelstekort </a:t>
            </a:r>
            <a:endParaRPr/>
          </a:p>
        </p:txBody>
      </p:sp>
      <p:sp>
        <p:nvSpPr>
          <p:cNvPr id="471" name="Google Shape;471;p54"/>
          <p:cNvSpPr txBox="1">
            <a:spLocks noGrp="1"/>
          </p:cNvSpPr>
          <p:nvPr>
            <p:ph type="body" idx="2"/>
          </p:nvPr>
        </p:nvSpPr>
        <p:spPr>
          <a:xfrm>
            <a:off x="8367950" y="2482850"/>
            <a:ext cx="3609000" cy="33132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Clr>
                <a:schemeClr val="accent2"/>
              </a:buClr>
              <a:buSzPts val="1600"/>
              <a:buChar char="●"/>
            </a:pPr>
            <a:r>
              <a:rPr lang="en-US"/>
              <a:t>Automatisering %</a:t>
            </a:r>
            <a:endParaRPr/>
          </a:p>
          <a:p>
            <a:pPr marL="457200" lvl="0" indent="-330200" algn="l" rtl="0">
              <a:lnSpc>
                <a:spcPct val="150000"/>
              </a:lnSpc>
              <a:spcBef>
                <a:spcPts val="0"/>
              </a:spcBef>
              <a:spcAft>
                <a:spcPts val="0"/>
              </a:spcAft>
              <a:buClr>
                <a:schemeClr val="accent2"/>
              </a:buClr>
              <a:buSzPts val="1600"/>
              <a:buChar char="●"/>
            </a:pPr>
            <a:r>
              <a:rPr lang="en-US"/>
              <a:t>Verwerkte transacties</a:t>
            </a:r>
            <a:endParaRPr/>
          </a:p>
          <a:p>
            <a:pPr marL="457200" lvl="0" indent="-330200" algn="l" rtl="0">
              <a:lnSpc>
                <a:spcPct val="150000"/>
              </a:lnSpc>
              <a:spcBef>
                <a:spcPts val="0"/>
              </a:spcBef>
              <a:spcAft>
                <a:spcPts val="0"/>
              </a:spcAft>
              <a:buClr>
                <a:schemeClr val="accent2"/>
              </a:buClr>
              <a:buSzPts val="1600"/>
              <a:buChar char="●"/>
            </a:pPr>
            <a:r>
              <a:rPr lang="en-US"/>
              <a:t>Gemiddelde tijd per transactie</a:t>
            </a:r>
            <a:endParaRPr/>
          </a:p>
          <a:p>
            <a:pPr marL="457200" lvl="0" indent="-330200" algn="l" rtl="0">
              <a:lnSpc>
                <a:spcPct val="150000"/>
              </a:lnSpc>
              <a:spcBef>
                <a:spcPts val="0"/>
              </a:spcBef>
              <a:spcAft>
                <a:spcPts val="0"/>
              </a:spcAft>
              <a:buClr>
                <a:schemeClr val="accent2"/>
              </a:buClr>
              <a:buSzPts val="1600"/>
              <a:buChar char="●"/>
            </a:pPr>
            <a:r>
              <a:rPr lang="en-US"/>
              <a:t>Tijdigheid administraties</a:t>
            </a:r>
            <a:endParaRPr/>
          </a:p>
          <a:p>
            <a:pPr marL="457200" lvl="0" indent="-330200" algn="l" rtl="0">
              <a:lnSpc>
                <a:spcPct val="150000"/>
              </a:lnSpc>
              <a:spcBef>
                <a:spcPts val="0"/>
              </a:spcBef>
              <a:spcAft>
                <a:spcPts val="0"/>
              </a:spcAft>
              <a:buClr>
                <a:schemeClr val="accent2"/>
              </a:buClr>
              <a:buSzPts val="1600"/>
              <a:buChar char="●"/>
            </a:pPr>
            <a:r>
              <a:rPr lang="en-US"/>
              <a:t>Aantal vragen &amp; klanttevredenheid</a:t>
            </a:r>
            <a:endParaRPr/>
          </a:p>
          <a:p>
            <a:pPr marL="457200" lvl="0" indent="-330200" algn="l" rtl="0">
              <a:lnSpc>
                <a:spcPct val="150000"/>
              </a:lnSpc>
              <a:spcBef>
                <a:spcPts val="0"/>
              </a:spcBef>
              <a:spcAft>
                <a:spcPts val="0"/>
              </a:spcAft>
              <a:buClr>
                <a:schemeClr val="accent2"/>
              </a:buClr>
              <a:buSzPts val="1600"/>
              <a:buChar char="●"/>
            </a:pPr>
            <a:r>
              <a:rPr lang="en-US"/>
              <a:t>Kwaliteit van administraties</a:t>
            </a:r>
            <a:endParaRPr/>
          </a:p>
          <a:p>
            <a:pPr marL="457200" lvl="0" indent="-330200" algn="l" rtl="0">
              <a:lnSpc>
                <a:spcPct val="150000"/>
              </a:lnSpc>
              <a:spcBef>
                <a:spcPts val="0"/>
              </a:spcBef>
              <a:spcAft>
                <a:spcPts val="0"/>
              </a:spcAft>
              <a:buClr>
                <a:schemeClr val="accent2"/>
              </a:buClr>
              <a:buSzPts val="1600"/>
              <a:buChar char="●"/>
            </a:pPr>
            <a:r>
              <a:rPr lang="en-US"/>
              <a:t>Meer werk met minder mensen</a:t>
            </a:r>
            <a:endParaRPr/>
          </a:p>
          <a:p>
            <a:pPr marL="457200" lvl="0" indent="-330200" algn="l" rtl="0">
              <a:lnSpc>
                <a:spcPct val="150000"/>
              </a:lnSpc>
              <a:spcBef>
                <a:spcPts val="0"/>
              </a:spcBef>
              <a:spcAft>
                <a:spcPts val="0"/>
              </a:spcAft>
              <a:buClr>
                <a:schemeClr val="accent2"/>
              </a:buClr>
              <a:buSzPts val="1600"/>
              <a:buChar char="●"/>
            </a:pPr>
            <a:r>
              <a:rPr lang="en-US"/>
              <a:t>Piekdrukte managen</a:t>
            </a:r>
            <a:endParaRPr/>
          </a:p>
        </p:txBody>
      </p:sp>
      <p:sp>
        <p:nvSpPr>
          <p:cNvPr id="472" name="Google Shape;472;p54"/>
          <p:cNvSpPr txBox="1">
            <a:spLocks noGrp="1"/>
          </p:cNvSpPr>
          <p:nvPr>
            <p:ph type="subTitle" idx="1"/>
          </p:nvPr>
        </p:nvSpPr>
        <p:spPr>
          <a:xfrm>
            <a:off x="8499600" y="1864925"/>
            <a:ext cx="3692400" cy="498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Kengetallen waarop we performance meten &amp; verbeteren </a:t>
            </a:r>
            <a:endParaRPr/>
          </a:p>
        </p:txBody>
      </p:sp>
      <p:sp>
        <p:nvSpPr>
          <p:cNvPr id="473" name="Google Shape;473;p54"/>
          <p:cNvSpPr txBox="1">
            <a:spLocks noGrp="1"/>
          </p:cNvSpPr>
          <p:nvPr>
            <p:ph type="title"/>
          </p:nvPr>
        </p:nvSpPr>
        <p:spPr>
          <a:xfrm>
            <a:off x="682175" y="968475"/>
            <a:ext cx="7212000" cy="594600"/>
          </a:xfrm>
          <a:prstGeom prst="rect">
            <a:avLst/>
          </a:prstGeom>
        </p:spPr>
        <p:txBody>
          <a:bodyPr spcFirstLastPara="1" wrap="square" lIns="182875" tIns="45700" rIns="182875" bIns="91425" anchor="ctr" anchorCtr="0">
            <a:noAutofit/>
          </a:bodyPr>
          <a:lstStyle/>
          <a:p>
            <a:pPr marL="0" lvl="0" indent="0" algn="l" rtl="0">
              <a:spcBef>
                <a:spcPts val="0"/>
              </a:spcBef>
              <a:spcAft>
                <a:spcPts val="0"/>
              </a:spcAft>
              <a:buNone/>
            </a:pPr>
            <a:r>
              <a:rPr lang="en-US"/>
              <a:t>KPI’s voor het MKB kantoor</a:t>
            </a:r>
            <a:endParaRPr/>
          </a:p>
        </p:txBody>
      </p:sp>
      <p:pic>
        <p:nvPicPr>
          <p:cNvPr id="474" name="Google Shape;474;p54"/>
          <p:cNvPicPr preferRelativeResize="0"/>
          <p:nvPr/>
        </p:nvPicPr>
        <p:blipFill>
          <a:blip r:embed="rId3">
            <a:alphaModFix/>
          </a:blip>
          <a:stretch>
            <a:fillRect/>
          </a:stretch>
        </p:blipFill>
        <p:spPr>
          <a:xfrm>
            <a:off x="6263425" y="4981075"/>
            <a:ext cx="1984225" cy="1027550"/>
          </a:xfrm>
          <a:prstGeom prst="rect">
            <a:avLst/>
          </a:prstGeom>
          <a:noFill/>
          <a:ln>
            <a:noFill/>
          </a:ln>
        </p:spPr>
      </p:pic>
      <p:pic>
        <p:nvPicPr>
          <p:cNvPr id="475" name="Google Shape;475;p54"/>
          <p:cNvPicPr preferRelativeResize="0"/>
          <p:nvPr/>
        </p:nvPicPr>
        <p:blipFill>
          <a:blip r:embed="rId4">
            <a:alphaModFix/>
          </a:blip>
          <a:stretch>
            <a:fillRect/>
          </a:stretch>
        </p:blipFill>
        <p:spPr>
          <a:xfrm>
            <a:off x="682175" y="1842749"/>
            <a:ext cx="7247400" cy="4430550"/>
          </a:xfrm>
          <a:prstGeom prst="rect">
            <a:avLst/>
          </a:prstGeom>
          <a:noFill/>
          <a:ln>
            <a:noFill/>
          </a:ln>
        </p:spPr>
      </p:pic>
      <p:pic>
        <p:nvPicPr>
          <p:cNvPr id="476" name="Google Shape;476;p54"/>
          <p:cNvPicPr preferRelativeResize="0"/>
          <p:nvPr/>
        </p:nvPicPr>
        <p:blipFill>
          <a:blip r:embed="rId5">
            <a:alphaModFix/>
          </a:blip>
          <a:stretch>
            <a:fillRect/>
          </a:stretch>
        </p:blipFill>
        <p:spPr>
          <a:xfrm>
            <a:off x="6218848" y="5245750"/>
            <a:ext cx="1710725" cy="1027550"/>
          </a:xfrm>
          <a:prstGeom prst="rect">
            <a:avLst/>
          </a:prstGeom>
          <a:noFill/>
          <a:ln>
            <a:noFill/>
          </a:ln>
        </p:spPr>
      </p:pic>
      <p:pic>
        <p:nvPicPr>
          <p:cNvPr id="477" name="Google Shape;477;p54"/>
          <p:cNvPicPr preferRelativeResize="0"/>
          <p:nvPr/>
        </p:nvPicPr>
        <p:blipFill>
          <a:blip r:embed="rId6">
            <a:alphaModFix/>
          </a:blip>
          <a:stretch>
            <a:fillRect/>
          </a:stretch>
        </p:blipFill>
        <p:spPr>
          <a:xfrm>
            <a:off x="1832525" y="1842750"/>
            <a:ext cx="2229850" cy="498900"/>
          </a:xfrm>
          <a:prstGeom prst="rect">
            <a:avLst/>
          </a:prstGeom>
          <a:noFill/>
          <a:ln>
            <a:noFill/>
          </a:ln>
        </p:spPr>
      </p:pic>
      <p:pic>
        <p:nvPicPr>
          <p:cNvPr id="478" name="Google Shape;478;p54"/>
          <p:cNvPicPr preferRelativeResize="0"/>
          <p:nvPr/>
        </p:nvPicPr>
        <p:blipFill>
          <a:blip r:embed="rId5">
            <a:alphaModFix/>
          </a:blip>
          <a:stretch>
            <a:fillRect/>
          </a:stretch>
        </p:blipFill>
        <p:spPr>
          <a:xfrm>
            <a:off x="7062100" y="4542075"/>
            <a:ext cx="867475" cy="144625"/>
          </a:xfrm>
          <a:prstGeom prst="rect">
            <a:avLst/>
          </a:prstGeom>
          <a:noFill/>
          <a:ln>
            <a:noFill/>
          </a:ln>
        </p:spPr>
      </p:pic>
      <p:pic>
        <p:nvPicPr>
          <p:cNvPr id="479" name="Google Shape;479;p54"/>
          <p:cNvPicPr preferRelativeResize="0"/>
          <p:nvPr/>
        </p:nvPicPr>
        <p:blipFill>
          <a:blip r:embed="rId5">
            <a:alphaModFix/>
          </a:blip>
          <a:stretch>
            <a:fillRect/>
          </a:stretch>
        </p:blipFill>
        <p:spPr>
          <a:xfrm>
            <a:off x="7026725" y="3673925"/>
            <a:ext cx="867475" cy="144625"/>
          </a:xfrm>
          <a:prstGeom prst="rect">
            <a:avLst/>
          </a:prstGeom>
          <a:noFill/>
          <a:ln>
            <a:noFill/>
          </a:ln>
        </p:spPr>
      </p:pic>
      <p:pic>
        <p:nvPicPr>
          <p:cNvPr id="480" name="Google Shape;480;p54"/>
          <p:cNvPicPr preferRelativeResize="0"/>
          <p:nvPr/>
        </p:nvPicPr>
        <p:blipFill>
          <a:blip r:embed="rId5">
            <a:alphaModFix/>
          </a:blip>
          <a:stretch>
            <a:fillRect/>
          </a:stretch>
        </p:blipFill>
        <p:spPr>
          <a:xfrm>
            <a:off x="7062100" y="2683350"/>
            <a:ext cx="867475" cy="144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5"/>
          <p:cNvSpPr txBox="1"/>
          <p:nvPr/>
        </p:nvSpPr>
        <p:spPr>
          <a:xfrm>
            <a:off x="358775" y="688975"/>
            <a:ext cx="2915100" cy="30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a:solidFill>
                  <a:schemeClr val="accent2"/>
                </a:solidFill>
                <a:latin typeface="Helvetica Neue"/>
                <a:ea typeface="Helvetica Neue"/>
                <a:cs typeface="Helvetica Neue"/>
                <a:sym typeface="Helvetica Neue"/>
              </a:rPr>
              <a:t>Gamification stimulans samenwerking</a:t>
            </a:r>
            <a:endParaRPr b="1">
              <a:solidFill>
                <a:schemeClr val="accent2"/>
              </a:solidFill>
              <a:latin typeface="Helvetica Neue"/>
              <a:ea typeface="Helvetica Neue"/>
              <a:cs typeface="Helvetica Neue"/>
              <a:sym typeface="Helvetica Neue"/>
            </a:endParaRPr>
          </a:p>
          <a:p>
            <a:pPr marL="0" marR="0" lvl="0" indent="0" algn="l" rtl="0">
              <a:spcBef>
                <a:spcPts val="0"/>
              </a:spcBef>
              <a:spcAft>
                <a:spcPts val="0"/>
              </a:spcAft>
              <a:buNone/>
            </a:pPr>
            <a:endParaRPr b="1">
              <a:solidFill>
                <a:srgbClr val="F27321"/>
              </a:solidFill>
              <a:latin typeface="Helvetica Neue"/>
              <a:ea typeface="Helvetica Neue"/>
              <a:cs typeface="Helvetica Neue"/>
              <a:sym typeface="Helvetica Neue"/>
            </a:endParaRPr>
          </a:p>
        </p:txBody>
      </p:sp>
      <p:sp>
        <p:nvSpPr>
          <p:cNvPr id="487" name="Google Shape;487;p55"/>
          <p:cNvSpPr txBox="1"/>
          <p:nvPr/>
        </p:nvSpPr>
        <p:spPr>
          <a:xfrm>
            <a:off x="358775" y="1418800"/>
            <a:ext cx="3135600" cy="1156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sz="2600">
                <a:solidFill>
                  <a:schemeClr val="dk1"/>
                </a:solidFill>
                <a:latin typeface="Helvetica Neue"/>
                <a:ea typeface="Helvetica Neue"/>
                <a:cs typeface="Helvetica Neue"/>
                <a:sym typeface="Helvetica Neue"/>
              </a:rPr>
              <a:t>Ondernemers en accountants gaan </a:t>
            </a:r>
            <a:r>
              <a:rPr lang="en-US" sz="2600" u="sng">
                <a:solidFill>
                  <a:schemeClr val="dk1"/>
                </a:solidFill>
                <a:latin typeface="Helvetica Neue"/>
                <a:ea typeface="Helvetica Neue"/>
                <a:cs typeface="Helvetica Neue"/>
                <a:sym typeface="Helvetica Neue"/>
              </a:rPr>
              <a:t>echt</a:t>
            </a:r>
            <a:r>
              <a:rPr lang="en-US" sz="2600">
                <a:solidFill>
                  <a:schemeClr val="dk1"/>
                </a:solidFill>
                <a:latin typeface="Helvetica Neue"/>
                <a:ea typeface="Helvetica Neue"/>
                <a:cs typeface="Helvetica Neue"/>
                <a:sym typeface="Helvetica Neue"/>
              </a:rPr>
              <a:t> samenwerken</a:t>
            </a:r>
            <a:endParaRPr sz="2600">
              <a:latin typeface="Helvetica Neue"/>
              <a:ea typeface="Helvetica Neue"/>
              <a:cs typeface="Helvetica Neue"/>
              <a:sym typeface="Helvetica Neue"/>
            </a:endParaRPr>
          </a:p>
        </p:txBody>
      </p:sp>
      <p:pic>
        <p:nvPicPr>
          <p:cNvPr id="488" name="Google Shape;488;p55"/>
          <p:cNvPicPr preferRelativeResize="0"/>
          <p:nvPr/>
        </p:nvPicPr>
        <p:blipFill rotWithShape="1">
          <a:blip r:embed="rId3">
            <a:alphaModFix/>
          </a:blip>
          <a:srcRect l="12919" t="17895" r="15936" b="4836"/>
          <a:stretch/>
        </p:blipFill>
        <p:spPr>
          <a:xfrm>
            <a:off x="3772925" y="0"/>
            <a:ext cx="8419076" cy="6858000"/>
          </a:xfrm>
          <a:prstGeom prst="rect">
            <a:avLst/>
          </a:prstGeom>
          <a:noFill/>
          <a:ln>
            <a:noFill/>
          </a:ln>
        </p:spPr>
      </p:pic>
      <p:sp>
        <p:nvSpPr>
          <p:cNvPr id="489" name="Google Shape;489;p55"/>
          <p:cNvSpPr txBox="1"/>
          <p:nvPr/>
        </p:nvSpPr>
        <p:spPr>
          <a:xfrm>
            <a:off x="358775" y="2877625"/>
            <a:ext cx="2980200" cy="3519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600"/>
              <a:buFont typeface="Arial"/>
              <a:buNone/>
            </a:pPr>
            <a:r>
              <a:rPr lang="en-US" sz="1600">
                <a:solidFill>
                  <a:schemeClr val="dk1"/>
                </a:solidFill>
                <a:latin typeface="Helvetica Neue Light"/>
                <a:ea typeface="Helvetica Neue Light"/>
                <a:cs typeface="Helvetica Neue Light"/>
                <a:sym typeface="Helvetica Neue Light"/>
              </a:rPr>
              <a:t>Het moderne kantoor en de medewerkers zijn dagelijks aan het sturen op drivers die veel verder afstaan van de oude manier van boekhouden.</a:t>
            </a: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Clr>
                <a:schemeClr val="dk1"/>
              </a:buClr>
              <a:buSzPts val="1600"/>
              <a:buFont typeface="Arial"/>
              <a:buNone/>
            </a:pPr>
            <a:endParaRPr sz="1600">
              <a:solidFill>
                <a:schemeClr val="dk1"/>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Clr>
                <a:schemeClr val="dk1"/>
              </a:buClr>
              <a:buSzPts val="1600"/>
              <a:buFont typeface="Arial"/>
              <a:buNone/>
            </a:pPr>
            <a:r>
              <a:rPr lang="en-US" sz="1600">
                <a:solidFill>
                  <a:schemeClr val="dk1"/>
                </a:solidFill>
                <a:latin typeface="Helvetica Neue Light"/>
                <a:ea typeface="Helvetica Neue Light"/>
                <a:cs typeface="Helvetica Neue Light"/>
                <a:sym typeface="Helvetica Neue Light"/>
              </a:rPr>
              <a:t>Het verbeteren van cijfers maakt dat de successen van teams en klanten veel inzichtelijker en leuker worden.</a:t>
            </a:r>
            <a:endParaRPr sz="1600">
              <a:solidFill>
                <a:schemeClr val="dk1"/>
              </a:solidFill>
              <a:latin typeface="Helvetica Neue Light"/>
              <a:ea typeface="Helvetica Neue Light"/>
              <a:cs typeface="Helvetica Neue Light"/>
              <a:sym typeface="Helvetica Neue Light"/>
            </a:endParaRPr>
          </a:p>
        </p:txBody>
      </p:sp>
      <p:grpSp>
        <p:nvGrpSpPr>
          <p:cNvPr id="490" name="Google Shape;490;p55"/>
          <p:cNvGrpSpPr/>
          <p:nvPr/>
        </p:nvGrpSpPr>
        <p:grpSpPr>
          <a:xfrm>
            <a:off x="8906363" y="5274208"/>
            <a:ext cx="3285649" cy="1597981"/>
            <a:chOff x="8401450" y="5014460"/>
            <a:chExt cx="3790551" cy="1843541"/>
          </a:xfrm>
        </p:grpSpPr>
        <p:pic>
          <p:nvPicPr>
            <p:cNvPr id="491" name="Google Shape;491;p55"/>
            <p:cNvPicPr preferRelativeResize="0"/>
            <p:nvPr/>
          </p:nvPicPr>
          <p:blipFill rotWithShape="1">
            <a:blip r:embed="rId4">
              <a:alphaModFix/>
            </a:blip>
            <a:srcRect r="26443" b="26443"/>
            <a:stretch/>
          </p:blipFill>
          <p:spPr>
            <a:xfrm>
              <a:off x="9583424" y="5014460"/>
              <a:ext cx="2608577" cy="1843541"/>
            </a:xfrm>
            <a:prstGeom prst="rect">
              <a:avLst/>
            </a:prstGeom>
            <a:noFill/>
            <a:ln>
              <a:noFill/>
            </a:ln>
          </p:spPr>
        </p:pic>
        <p:pic>
          <p:nvPicPr>
            <p:cNvPr id="492" name="Google Shape;492;p55"/>
            <p:cNvPicPr preferRelativeResize="0"/>
            <p:nvPr/>
          </p:nvPicPr>
          <p:blipFill>
            <a:blip r:embed="rId5">
              <a:alphaModFix/>
            </a:blip>
            <a:stretch>
              <a:fillRect/>
            </a:stretch>
          </p:blipFill>
          <p:spPr>
            <a:xfrm>
              <a:off x="8401450" y="5871025"/>
              <a:ext cx="1907998" cy="598972"/>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56"/>
          <p:cNvPicPr preferRelativeResize="0"/>
          <p:nvPr/>
        </p:nvPicPr>
        <p:blipFill rotWithShape="1">
          <a:blip r:embed="rId3">
            <a:alphaModFix/>
          </a:blip>
          <a:srcRect l="4370" t="1500" r="-4369" b="17808"/>
          <a:stretch/>
        </p:blipFill>
        <p:spPr>
          <a:xfrm>
            <a:off x="0" y="0"/>
            <a:ext cx="12748527" cy="6858000"/>
          </a:xfrm>
          <a:prstGeom prst="rect">
            <a:avLst/>
          </a:prstGeom>
          <a:noFill/>
          <a:ln>
            <a:noFill/>
          </a:ln>
        </p:spPr>
      </p:pic>
      <p:sp>
        <p:nvSpPr>
          <p:cNvPr id="499" name="Google Shape;499;p56"/>
          <p:cNvSpPr txBox="1">
            <a:spLocks noGrp="1"/>
          </p:cNvSpPr>
          <p:nvPr>
            <p:ph type="title"/>
          </p:nvPr>
        </p:nvSpPr>
        <p:spPr>
          <a:xfrm>
            <a:off x="609600" y="5132700"/>
            <a:ext cx="8469000" cy="728100"/>
          </a:xfrm>
          <a:prstGeom prst="rect">
            <a:avLst/>
          </a:prstGeom>
        </p:spPr>
        <p:txBody>
          <a:bodyPr spcFirstLastPara="1" wrap="square" lIns="182875" tIns="91425" rIns="182875" bIns="91425" anchor="t" anchorCtr="0">
            <a:noAutofit/>
          </a:bodyPr>
          <a:lstStyle/>
          <a:p>
            <a:pPr marL="0" lvl="0" indent="0" algn="l" rtl="0">
              <a:spcBef>
                <a:spcPts val="0"/>
              </a:spcBef>
              <a:spcAft>
                <a:spcPts val="0"/>
              </a:spcAft>
              <a:buNone/>
            </a:pPr>
            <a:r>
              <a:rPr lang="en-US"/>
              <a:t>MKB accountant op pole position </a:t>
            </a:r>
            <a:r>
              <a:rPr lang="en-US" b="0"/>
              <a:t>#TYCC</a:t>
            </a:r>
            <a:endParaRPr b="0"/>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Yuki presentations MAST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4FBB860D404942981F3B6957A64CA5" ma:contentTypeVersion="8" ma:contentTypeDescription="Een nieuw document maken." ma:contentTypeScope="" ma:versionID="b9ced4274e9a1c17ea7f1cfe07eacb82">
  <xsd:schema xmlns:xsd="http://www.w3.org/2001/XMLSchema" xmlns:xs="http://www.w3.org/2001/XMLSchema" xmlns:p="http://schemas.microsoft.com/office/2006/metadata/properties" xmlns:ns3="fb5bc02e-70a5-4da1-af4a-c7e11877e53e" targetNamespace="http://schemas.microsoft.com/office/2006/metadata/properties" ma:root="true" ma:fieldsID="9d3dd37f133e496ba4d62bec2b9bca52" ns3:_="">
    <xsd:import namespace="fb5bc02e-70a5-4da1-af4a-c7e11877e53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5bc02e-70a5-4da1-af4a-c7e11877e5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04A3AD-B166-4427-AC39-CBEE41D21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5bc02e-70a5-4da1-af4a-c7e11877e5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6B06BC-D5B9-4249-9F3B-96163340CE74}">
  <ds:schemaRefs>
    <ds:schemaRef ds:uri="http://schemas.microsoft.com/sharepoint/v3/contenttype/forms"/>
  </ds:schemaRefs>
</ds:datastoreItem>
</file>

<file path=customXml/itemProps3.xml><?xml version="1.0" encoding="utf-8"?>
<ds:datastoreItem xmlns:ds="http://schemas.openxmlformats.org/officeDocument/2006/customXml" ds:itemID="{7115DB03-9A34-4C4B-A94A-A77411D27AF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1126</Words>
  <Application>Microsoft Office PowerPoint</Application>
  <PresentationFormat>Breedbeeld</PresentationFormat>
  <Paragraphs>216</Paragraphs>
  <Slides>45</Slides>
  <Notes>45</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45</vt:i4>
      </vt:variant>
    </vt:vector>
  </HeadingPairs>
  <TitlesOfParts>
    <vt:vector size="50" baseType="lpstr">
      <vt:lpstr>Helvetica Neue</vt:lpstr>
      <vt:lpstr>Calibri</vt:lpstr>
      <vt:lpstr>Arial</vt:lpstr>
      <vt:lpstr>Helvetica Neue Light</vt:lpstr>
      <vt:lpstr>Yuki presentations MASTER</vt:lpstr>
      <vt:lpstr>Dag van de MKB accountant </vt:lpstr>
      <vt:lpstr>Micha Smit</vt:lpstr>
      <vt:lpstr>Van dienst naar service</vt:lpstr>
      <vt:lpstr>Race niet tegen klok, maar voor tevredenheid</vt:lpstr>
      <vt:lpstr>Gamification in de boekhouding</vt:lpstr>
      <vt:lpstr>Robotic Assistant checkt kwaliteit boekhouding  </vt:lpstr>
      <vt:lpstr>KPI’s voor het MKB kantoor</vt:lpstr>
      <vt:lpstr>PowerPoint-presentatie</vt:lpstr>
      <vt:lpstr>MKB accountant op pole position #TYCC </vt:lpstr>
      <vt:lpstr>Accountants moeten kansen nu pakken</vt:lpstr>
      <vt:lpstr>PowerPoint-presentatie</vt:lpstr>
      <vt:lpstr>Geert Dreschler</vt:lpstr>
      <vt:lpstr>Doel vandaag</vt:lpstr>
      <vt:lpstr>Agenda</vt:lpstr>
      <vt:lpstr>PowerPoint-presentatie</vt:lpstr>
      <vt:lpstr>Het verhaal van MKB Accountants</vt:lpstr>
      <vt:lpstr>Het verhaal van MKB Accountants</vt:lpstr>
      <vt:lpstr>Het verhaal van MKB Accountants</vt:lpstr>
      <vt:lpstr>Het verhaal van MKB Accountants</vt:lpstr>
      <vt:lpstr>Bedrijfsgroei</vt:lpstr>
      <vt:lpstr>Klantbenadering</vt:lpstr>
      <vt:lpstr>PowerPoint-presentatie</vt:lpstr>
      <vt:lpstr>Actief betrokken</vt:lpstr>
      <vt:lpstr>Keihard werken</vt:lpstr>
      <vt:lpstr>Loyaliteit</vt:lpstr>
      <vt:lpstr>Klantbenadering</vt:lpstr>
      <vt:lpstr>PowerPoint-presentatie</vt:lpstr>
      <vt:lpstr>Klantbenadering</vt:lpstr>
      <vt:lpstr>De moneymaker</vt:lpstr>
      <vt:lpstr>De moneymaker</vt:lpstr>
      <vt:lpstr>PowerPoint-presentatie</vt:lpstr>
      <vt:lpstr>De moneymaker</vt:lpstr>
      <vt:lpstr>De moneymaker</vt:lpstr>
      <vt:lpstr>PowerPoint-presentatie</vt:lpstr>
      <vt:lpstr>De moneymaker</vt:lpstr>
      <vt:lpstr>De moneymaker</vt:lpstr>
      <vt:lpstr>De moneymaker</vt:lpstr>
      <vt:lpstr>Organisatie en KPI</vt:lpstr>
      <vt:lpstr>Organisatie en KPI</vt:lpstr>
      <vt:lpstr>PowerPoint-presentatie</vt:lpstr>
      <vt:lpstr>PowerPoint-presentatie</vt:lpstr>
      <vt:lpstr>De toekomst</vt:lpstr>
      <vt:lpstr>Accepteer dat de wereld verandert</vt:lpstr>
      <vt:lpstr>MKB Accountants  the future</vt:lpstr>
      <vt:lpstr>That’s 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Dag van de MKB accountant</dc:title>
  <dc:creator>Sharon Hotinga</dc:creator>
  <cp:lastModifiedBy>Sharon Hotinga</cp:lastModifiedBy>
  <cp:revision>2</cp:revision>
  <dcterms:modified xsi:type="dcterms:W3CDTF">2019-12-14T14:57:08Z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0x010100E84FBB860D404942981F3B6957A64CA5</vt:lpwstr>
  </property>
</Properties>
</file>