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0" r:id="rId3"/>
    <p:sldId id="355" r:id="rId4"/>
    <p:sldId id="351" r:id="rId5"/>
    <p:sldId id="263" r:id="rId6"/>
    <p:sldId id="271" r:id="rId7"/>
    <p:sldId id="266" r:id="rId8"/>
    <p:sldId id="363" r:id="rId9"/>
    <p:sldId id="360" r:id="rId10"/>
    <p:sldId id="365" r:id="rId11"/>
    <p:sldId id="265" r:id="rId12"/>
    <p:sldId id="345" r:id="rId13"/>
    <p:sldId id="367" r:id="rId14"/>
    <p:sldId id="362" r:id="rId15"/>
    <p:sldId id="369" r:id="rId16"/>
    <p:sldId id="350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0E7ECC-BF78-4B71-860E-B99D8BD68910}" v="16" dt="2022-06-08T11:25:35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on Hotinga" userId="83b91f0b-cd79-4f28-be07-5ebadc13ef11" providerId="ADAL" clId="{350E7ECC-BF78-4B71-860E-B99D8BD68910}"/>
    <pc:docChg chg="custSel addSld delSld modSld">
      <pc:chgData name="Sharon Hotinga" userId="83b91f0b-cd79-4f28-be07-5ebadc13ef11" providerId="ADAL" clId="{350E7ECC-BF78-4B71-860E-B99D8BD68910}" dt="2022-06-10T11:53:00.281" v="56" actId="2696"/>
      <pc:docMkLst>
        <pc:docMk/>
      </pc:docMkLst>
      <pc:sldChg chg="addSp delSp modSp mod">
        <pc:chgData name="Sharon Hotinga" userId="83b91f0b-cd79-4f28-be07-5ebadc13ef11" providerId="ADAL" clId="{350E7ECC-BF78-4B71-860E-B99D8BD68910}" dt="2022-06-07T11:07:07.742" v="5" actId="1076"/>
        <pc:sldMkLst>
          <pc:docMk/>
          <pc:sldMk cId="280119667" sldId="262"/>
        </pc:sldMkLst>
        <pc:picChg chg="del">
          <ac:chgData name="Sharon Hotinga" userId="83b91f0b-cd79-4f28-be07-5ebadc13ef11" providerId="ADAL" clId="{350E7ECC-BF78-4B71-860E-B99D8BD68910}" dt="2022-06-07T11:06:54.159" v="0" actId="478"/>
          <ac:picMkLst>
            <pc:docMk/>
            <pc:sldMk cId="280119667" sldId="262"/>
            <ac:picMk id="8" creationId="{7BC70FEF-7992-2B56-D177-F36C1ADD05B6}"/>
          </ac:picMkLst>
        </pc:picChg>
        <pc:picChg chg="add mod">
          <ac:chgData name="Sharon Hotinga" userId="83b91f0b-cd79-4f28-be07-5ebadc13ef11" providerId="ADAL" clId="{350E7ECC-BF78-4B71-860E-B99D8BD68910}" dt="2022-06-07T11:07:07.742" v="5" actId="1076"/>
          <ac:picMkLst>
            <pc:docMk/>
            <pc:sldMk cId="280119667" sldId="262"/>
            <ac:picMk id="9" creationId="{FDEB4C02-A2D3-3BED-717C-9FC618CB9BB7}"/>
          </ac:picMkLst>
        </pc:picChg>
      </pc:sldChg>
      <pc:sldChg chg="addSp delSp modSp mod">
        <pc:chgData name="Sharon Hotinga" userId="83b91f0b-cd79-4f28-be07-5ebadc13ef11" providerId="ADAL" clId="{350E7ECC-BF78-4B71-860E-B99D8BD68910}" dt="2022-06-07T11:08:12.192" v="27"/>
        <pc:sldMkLst>
          <pc:docMk/>
          <pc:sldMk cId="3216440970" sldId="263"/>
        </pc:sldMkLst>
        <pc:picChg chg="del">
          <ac:chgData name="Sharon Hotinga" userId="83b91f0b-cd79-4f28-be07-5ebadc13ef11" providerId="ADAL" clId="{350E7ECC-BF78-4B71-860E-B99D8BD68910}" dt="2022-06-07T11:08:11.066" v="26" actId="478"/>
          <ac:picMkLst>
            <pc:docMk/>
            <pc:sldMk cId="3216440970" sldId="263"/>
            <ac:picMk id="10" creationId="{88B63820-192F-DFCF-3795-41CA39F1FEF6}"/>
          </ac:picMkLst>
        </pc:picChg>
        <pc:picChg chg="add mod">
          <ac:chgData name="Sharon Hotinga" userId="83b91f0b-cd79-4f28-be07-5ebadc13ef11" providerId="ADAL" clId="{350E7ECC-BF78-4B71-860E-B99D8BD68910}" dt="2022-06-07T11:08:12.192" v="27"/>
          <ac:picMkLst>
            <pc:docMk/>
            <pc:sldMk cId="3216440970" sldId="263"/>
            <ac:picMk id="11" creationId="{1FD09DD6-88DF-DC6F-7514-DE375BCCE108}"/>
          </ac:picMkLst>
        </pc:picChg>
      </pc:sldChg>
      <pc:sldChg chg="addSp delSp modSp mod">
        <pc:chgData name="Sharon Hotinga" userId="83b91f0b-cd79-4f28-be07-5ebadc13ef11" providerId="ADAL" clId="{350E7ECC-BF78-4B71-860E-B99D8BD68910}" dt="2022-06-07T11:08:48.544" v="39"/>
        <pc:sldMkLst>
          <pc:docMk/>
          <pc:sldMk cId="3261911138" sldId="265"/>
        </pc:sldMkLst>
        <pc:picChg chg="del">
          <ac:chgData name="Sharon Hotinga" userId="83b91f0b-cd79-4f28-be07-5ebadc13ef11" providerId="ADAL" clId="{350E7ECC-BF78-4B71-860E-B99D8BD68910}" dt="2022-06-07T11:08:48.528" v="38" actId="478"/>
          <ac:picMkLst>
            <pc:docMk/>
            <pc:sldMk cId="3261911138" sldId="265"/>
            <ac:picMk id="7" creationId="{A8C1FFB8-2E90-6908-0A45-062538F449E1}"/>
          </ac:picMkLst>
        </pc:picChg>
        <pc:picChg chg="add mod">
          <ac:chgData name="Sharon Hotinga" userId="83b91f0b-cd79-4f28-be07-5ebadc13ef11" providerId="ADAL" clId="{350E7ECC-BF78-4B71-860E-B99D8BD68910}" dt="2022-06-07T11:08:48.544" v="39"/>
          <ac:picMkLst>
            <pc:docMk/>
            <pc:sldMk cId="3261911138" sldId="265"/>
            <ac:picMk id="9" creationId="{3A53B8FB-1338-289C-4508-F9E1943B772D}"/>
          </ac:picMkLst>
        </pc:picChg>
      </pc:sldChg>
      <pc:sldChg chg="addSp delSp modSp mod">
        <pc:chgData name="Sharon Hotinga" userId="83b91f0b-cd79-4f28-be07-5ebadc13ef11" providerId="ADAL" clId="{350E7ECC-BF78-4B71-860E-B99D8BD68910}" dt="2022-06-07T11:08:25.442" v="31"/>
        <pc:sldMkLst>
          <pc:docMk/>
          <pc:sldMk cId="996328020" sldId="266"/>
        </pc:sldMkLst>
        <pc:picChg chg="del">
          <ac:chgData name="Sharon Hotinga" userId="83b91f0b-cd79-4f28-be07-5ebadc13ef11" providerId="ADAL" clId="{350E7ECC-BF78-4B71-860E-B99D8BD68910}" dt="2022-06-07T11:08:24.513" v="30" actId="478"/>
          <ac:picMkLst>
            <pc:docMk/>
            <pc:sldMk cId="996328020" sldId="266"/>
            <ac:picMk id="10" creationId="{149DBBA5-15B8-6857-8C94-3D8AD12544FF}"/>
          </ac:picMkLst>
        </pc:picChg>
        <pc:picChg chg="add mod">
          <ac:chgData name="Sharon Hotinga" userId="83b91f0b-cd79-4f28-be07-5ebadc13ef11" providerId="ADAL" clId="{350E7ECC-BF78-4B71-860E-B99D8BD68910}" dt="2022-06-07T11:08:25.442" v="31"/>
          <ac:picMkLst>
            <pc:docMk/>
            <pc:sldMk cId="996328020" sldId="266"/>
            <ac:picMk id="11" creationId="{B8BCA0DD-D34C-8696-9B44-624323355642}"/>
          </ac:picMkLst>
        </pc:picChg>
      </pc:sldChg>
      <pc:sldChg chg="addSp delSp modSp mod">
        <pc:chgData name="Sharon Hotinga" userId="83b91f0b-cd79-4f28-be07-5ebadc13ef11" providerId="ADAL" clId="{350E7ECC-BF78-4B71-860E-B99D8BD68910}" dt="2022-06-07T11:07:22.470" v="10" actId="1076"/>
        <pc:sldMkLst>
          <pc:docMk/>
          <pc:sldMk cId="1930294021" sldId="270"/>
        </pc:sldMkLst>
        <pc:picChg chg="mod">
          <ac:chgData name="Sharon Hotinga" userId="83b91f0b-cd79-4f28-be07-5ebadc13ef11" providerId="ADAL" clId="{350E7ECC-BF78-4B71-860E-B99D8BD68910}" dt="2022-06-07T11:07:20.851" v="9" actId="1076"/>
          <ac:picMkLst>
            <pc:docMk/>
            <pc:sldMk cId="1930294021" sldId="270"/>
            <ac:picMk id="3" creationId="{C3EC1885-D6F9-48AD-B958-295FBF5B05FA}"/>
          </ac:picMkLst>
        </pc:picChg>
        <pc:picChg chg="del">
          <ac:chgData name="Sharon Hotinga" userId="83b91f0b-cd79-4f28-be07-5ebadc13ef11" providerId="ADAL" clId="{350E7ECC-BF78-4B71-860E-B99D8BD68910}" dt="2022-06-07T11:07:11.625" v="6" actId="478"/>
          <ac:picMkLst>
            <pc:docMk/>
            <pc:sldMk cId="1930294021" sldId="270"/>
            <ac:picMk id="9" creationId="{90449541-6DCD-E877-AB25-03B0189C3520}"/>
          </ac:picMkLst>
        </pc:picChg>
        <pc:picChg chg="add mod">
          <ac:chgData name="Sharon Hotinga" userId="83b91f0b-cd79-4f28-be07-5ebadc13ef11" providerId="ADAL" clId="{350E7ECC-BF78-4B71-860E-B99D8BD68910}" dt="2022-06-07T11:07:22.470" v="10" actId="1076"/>
          <ac:picMkLst>
            <pc:docMk/>
            <pc:sldMk cId="1930294021" sldId="270"/>
            <ac:picMk id="10" creationId="{08AB645A-5779-B9BC-0174-0A4A84C6DD17}"/>
          </ac:picMkLst>
        </pc:picChg>
      </pc:sldChg>
      <pc:sldChg chg="addSp delSp modSp mod">
        <pc:chgData name="Sharon Hotinga" userId="83b91f0b-cd79-4f28-be07-5ebadc13ef11" providerId="ADAL" clId="{350E7ECC-BF78-4B71-860E-B99D8BD68910}" dt="2022-06-07T11:08:20.418" v="29"/>
        <pc:sldMkLst>
          <pc:docMk/>
          <pc:sldMk cId="3402940931" sldId="271"/>
        </pc:sldMkLst>
        <pc:picChg chg="del">
          <ac:chgData name="Sharon Hotinga" userId="83b91f0b-cd79-4f28-be07-5ebadc13ef11" providerId="ADAL" clId="{350E7ECC-BF78-4B71-860E-B99D8BD68910}" dt="2022-06-07T11:08:18.542" v="28" actId="478"/>
          <ac:picMkLst>
            <pc:docMk/>
            <pc:sldMk cId="3402940931" sldId="271"/>
            <ac:picMk id="8" creationId="{CA5AE28D-E595-4FF1-F18A-72ABEBF1CD34}"/>
          </ac:picMkLst>
        </pc:picChg>
        <pc:picChg chg="add mod">
          <ac:chgData name="Sharon Hotinga" userId="83b91f0b-cd79-4f28-be07-5ebadc13ef11" providerId="ADAL" clId="{350E7ECC-BF78-4B71-860E-B99D8BD68910}" dt="2022-06-07T11:08:20.418" v="29"/>
          <ac:picMkLst>
            <pc:docMk/>
            <pc:sldMk cId="3402940931" sldId="271"/>
            <ac:picMk id="9" creationId="{49A16316-916A-AF2E-675A-13E30EE21184}"/>
          </ac:picMkLst>
        </pc:picChg>
      </pc:sldChg>
      <pc:sldChg chg="addSp delSp modSp mod">
        <pc:chgData name="Sharon Hotinga" userId="83b91f0b-cd79-4f28-be07-5ebadc13ef11" providerId="ADAL" clId="{350E7ECC-BF78-4B71-860E-B99D8BD68910}" dt="2022-06-07T11:08:53.009" v="41"/>
        <pc:sldMkLst>
          <pc:docMk/>
          <pc:sldMk cId="707937881" sldId="345"/>
        </pc:sldMkLst>
        <pc:picChg chg="del">
          <ac:chgData name="Sharon Hotinga" userId="83b91f0b-cd79-4f28-be07-5ebadc13ef11" providerId="ADAL" clId="{350E7ECC-BF78-4B71-860E-B99D8BD68910}" dt="2022-06-07T11:08:52.847" v="40" actId="478"/>
          <ac:picMkLst>
            <pc:docMk/>
            <pc:sldMk cId="707937881" sldId="345"/>
            <ac:picMk id="7" creationId="{B502EA61-0991-FCCC-1C18-64C9181954F8}"/>
          </ac:picMkLst>
        </pc:picChg>
        <pc:picChg chg="add mod">
          <ac:chgData name="Sharon Hotinga" userId="83b91f0b-cd79-4f28-be07-5ebadc13ef11" providerId="ADAL" clId="{350E7ECC-BF78-4B71-860E-B99D8BD68910}" dt="2022-06-07T11:08:53.009" v="41"/>
          <ac:picMkLst>
            <pc:docMk/>
            <pc:sldMk cId="707937881" sldId="345"/>
            <ac:picMk id="8" creationId="{B08A778C-DA0B-D50D-810A-AB1CCDCF3829}"/>
          </ac:picMkLst>
        </pc:picChg>
      </pc:sldChg>
      <pc:sldChg chg="addSp modSp mod">
        <pc:chgData name="Sharon Hotinga" userId="83b91f0b-cd79-4f28-be07-5ebadc13ef11" providerId="ADAL" clId="{350E7ECC-BF78-4B71-860E-B99D8BD68910}" dt="2022-06-07T11:08:07.379" v="25" actId="167"/>
        <pc:sldMkLst>
          <pc:docMk/>
          <pc:sldMk cId="3172807112" sldId="351"/>
        </pc:sldMkLst>
        <pc:picChg chg="add mod ord">
          <ac:chgData name="Sharon Hotinga" userId="83b91f0b-cd79-4f28-be07-5ebadc13ef11" providerId="ADAL" clId="{350E7ECC-BF78-4B71-860E-B99D8BD68910}" dt="2022-06-07T11:08:07.379" v="25" actId="167"/>
          <ac:picMkLst>
            <pc:docMk/>
            <pc:sldMk cId="3172807112" sldId="351"/>
            <ac:picMk id="10" creationId="{63D55328-1349-AED8-357B-C257833F0AD2}"/>
          </ac:picMkLst>
        </pc:picChg>
        <pc:picChg chg="mod">
          <ac:chgData name="Sharon Hotinga" userId="83b91f0b-cd79-4f28-be07-5ebadc13ef11" providerId="ADAL" clId="{350E7ECC-BF78-4B71-860E-B99D8BD68910}" dt="2022-06-07T11:07:50.099" v="18" actId="14100"/>
          <ac:picMkLst>
            <pc:docMk/>
            <pc:sldMk cId="3172807112" sldId="351"/>
            <ac:picMk id="11" creationId="{47198E05-477E-4EF4-8191-3A1A94D32D61}"/>
          </ac:picMkLst>
        </pc:picChg>
        <pc:picChg chg="mod">
          <ac:chgData name="Sharon Hotinga" userId="83b91f0b-cd79-4f28-be07-5ebadc13ef11" providerId="ADAL" clId="{350E7ECC-BF78-4B71-860E-B99D8BD68910}" dt="2022-06-07T11:07:54.130" v="20" actId="1076"/>
          <ac:picMkLst>
            <pc:docMk/>
            <pc:sldMk cId="3172807112" sldId="351"/>
            <ac:picMk id="13" creationId="{E5B46128-9F45-42F8-8F59-8B9EBAE9A1AF}"/>
          </ac:picMkLst>
        </pc:picChg>
        <pc:picChg chg="mod">
          <ac:chgData name="Sharon Hotinga" userId="83b91f0b-cd79-4f28-be07-5ebadc13ef11" providerId="ADAL" clId="{350E7ECC-BF78-4B71-860E-B99D8BD68910}" dt="2022-06-07T11:08:03.162" v="23" actId="1076"/>
          <ac:picMkLst>
            <pc:docMk/>
            <pc:sldMk cId="3172807112" sldId="351"/>
            <ac:picMk id="15" creationId="{D400A22B-7D93-4AFD-976C-DF5A7F5C992C}"/>
          </ac:picMkLst>
        </pc:picChg>
      </pc:sldChg>
      <pc:sldChg chg="delSp del mod delAnim">
        <pc:chgData name="Sharon Hotinga" userId="83b91f0b-cd79-4f28-be07-5ebadc13ef11" providerId="ADAL" clId="{350E7ECC-BF78-4B71-860E-B99D8BD68910}" dt="2022-06-10T11:52:47.596" v="53" actId="2696"/>
        <pc:sldMkLst>
          <pc:docMk/>
          <pc:sldMk cId="720495182" sldId="352"/>
        </pc:sldMkLst>
        <pc:picChg chg="del">
          <ac:chgData name="Sharon Hotinga" userId="83b91f0b-cd79-4f28-be07-5ebadc13ef11" providerId="ADAL" clId="{350E7ECC-BF78-4B71-860E-B99D8BD68910}" dt="2022-06-10T11:52:43.927" v="52" actId="478"/>
          <ac:picMkLst>
            <pc:docMk/>
            <pc:sldMk cId="720495182" sldId="352"/>
            <ac:picMk id="3" creationId="{0A35459C-A2C9-69D6-5E80-FA07C13665FA}"/>
          </ac:picMkLst>
        </pc:picChg>
        <pc:picChg chg="del">
          <ac:chgData name="Sharon Hotinga" userId="83b91f0b-cd79-4f28-be07-5ebadc13ef11" providerId="ADAL" clId="{350E7ECC-BF78-4B71-860E-B99D8BD68910}" dt="2022-06-10T11:14:56.488" v="48" actId="478"/>
          <ac:picMkLst>
            <pc:docMk/>
            <pc:sldMk cId="720495182" sldId="352"/>
            <ac:picMk id="5" creationId="{B331F865-5E8F-78B6-CE6A-E57AD313D6E8}"/>
          </ac:picMkLst>
        </pc:picChg>
      </pc:sldChg>
      <pc:sldChg chg="delSp del mod delAnim">
        <pc:chgData name="Sharon Hotinga" userId="83b91f0b-cd79-4f28-be07-5ebadc13ef11" providerId="ADAL" clId="{350E7ECC-BF78-4B71-860E-B99D8BD68910}" dt="2022-06-10T11:52:58.152" v="55" actId="2696"/>
        <pc:sldMkLst>
          <pc:docMk/>
          <pc:sldMk cId="1642836255" sldId="353"/>
        </pc:sldMkLst>
        <pc:picChg chg="del">
          <ac:chgData name="Sharon Hotinga" userId="83b91f0b-cd79-4f28-be07-5ebadc13ef11" providerId="ADAL" clId="{350E7ECC-BF78-4B71-860E-B99D8BD68910}" dt="2022-06-10T11:15:03.916" v="50" actId="478"/>
          <ac:picMkLst>
            <pc:docMk/>
            <pc:sldMk cId="1642836255" sldId="353"/>
            <ac:picMk id="5" creationId="{727EFE0C-9274-9782-9D0E-4862F89822BB}"/>
          </ac:picMkLst>
        </pc:picChg>
      </pc:sldChg>
      <pc:sldChg chg="addSp delSp modSp mod">
        <pc:chgData name="Sharon Hotinga" userId="83b91f0b-cd79-4f28-be07-5ebadc13ef11" providerId="ADAL" clId="{350E7ECC-BF78-4B71-860E-B99D8BD68910}" dt="2022-06-07T11:07:31.544" v="13" actId="167"/>
        <pc:sldMkLst>
          <pc:docMk/>
          <pc:sldMk cId="4077669716" sldId="355"/>
        </pc:sldMkLst>
        <pc:picChg chg="del">
          <ac:chgData name="Sharon Hotinga" userId="83b91f0b-cd79-4f28-be07-5ebadc13ef11" providerId="ADAL" clId="{350E7ECC-BF78-4B71-860E-B99D8BD68910}" dt="2022-06-07T11:07:27.501" v="11" actId="478"/>
          <ac:picMkLst>
            <pc:docMk/>
            <pc:sldMk cId="4077669716" sldId="355"/>
            <ac:picMk id="8" creationId="{773A7333-C194-26AF-1528-3D69C696A7C4}"/>
          </ac:picMkLst>
        </pc:picChg>
        <pc:picChg chg="add mod ord">
          <ac:chgData name="Sharon Hotinga" userId="83b91f0b-cd79-4f28-be07-5ebadc13ef11" providerId="ADAL" clId="{350E7ECC-BF78-4B71-860E-B99D8BD68910}" dt="2022-06-07T11:07:31.544" v="13" actId="167"/>
          <ac:picMkLst>
            <pc:docMk/>
            <pc:sldMk cId="4077669716" sldId="355"/>
            <ac:picMk id="9" creationId="{A6FC084A-B868-835B-F738-CCB55A7C23FF}"/>
          </ac:picMkLst>
        </pc:picChg>
      </pc:sldChg>
      <pc:sldChg chg="addSp delSp modSp mod">
        <pc:chgData name="Sharon Hotinga" userId="83b91f0b-cd79-4f28-be07-5ebadc13ef11" providerId="ADAL" clId="{350E7ECC-BF78-4B71-860E-B99D8BD68910}" dt="2022-06-07T11:08:35.259" v="35"/>
        <pc:sldMkLst>
          <pc:docMk/>
          <pc:sldMk cId="3924396304" sldId="360"/>
        </pc:sldMkLst>
        <pc:picChg chg="add mod">
          <ac:chgData name="Sharon Hotinga" userId="83b91f0b-cd79-4f28-be07-5ebadc13ef11" providerId="ADAL" clId="{350E7ECC-BF78-4B71-860E-B99D8BD68910}" dt="2022-06-07T11:08:35.259" v="35"/>
          <ac:picMkLst>
            <pc:docMk/>
            <pc:sldMk cId="3924396304" sldId="360"/>
            <ac:picMk id="9" creationId="{2D49DDF8-08F9-5D82-6C68-A1E8C9E343DA}"/>
          </ac:picMkLst>
        </pc:picChg>
        <pc:picChg chg="del">
          <ac:chgData name="Sharon Hotinga" userId="83b91f0b-cd79-4f28-be07-5ebadc13ef11" providerId="ADAL" clId="{350E7ECC-BF78-4B71-860E-B99D8BD68910}" dt="2022-06-07T11:08:35.094" v="34" actId="478"/>
          <ac:picMkLst>
            <pc:docMk/>
            <pc:sldMk cId="3924396304" sldId="360"/>
            <ac:picMk id="10" creationId="{4B301DB9-FDDD-8149-BAC7-7D88AD669C6D}"/>
          </ac:picMkLst>
        </pc:picChg>
      </pc:sldChg>
      <pc:sldChg chg="addSp delSp modSp mod">
        <pc:chgData name="Sharon Hotinga" userId="83b91f0b-cd79-4f28-be07-5ebadc13ef11" providerId="ADAL" clId="{350E7ECC-BF78-4B71-860E-B99D8BD68910}" dt="2022-06-07T11:08:30.715" v="33"/>
        <pc:sldMkLst>
          <pc:docMk/>
          <pc:sldMk cId="388714163" sldId="363"/>
        </pc:sldMkLst>
        <pc:picChg chg="del">
          <ac:chgData name="Sharon Hotinga" userId="83b91f0b-cd79-4f28-be07-5ebadc13ef11" providerId="ADAL" clId="{350E7ECC-BF78-4B71-860E-B99D8BD68910}" dt="2022-06-07T11:08:30.392" v="32" actId="478"/>
          <ac:picMkLst>
            <pc:docMk/>
            <pc:sldMk cId="388714163" sldId="363"/>
            <ac:picMk id="8" creationId="{83EA92AB-38B1-899F-EE4C-CA93675B8816}"/>
          </ac:picMkLst>
        </pc:picChg>
        <pc:picChg chg="add mod">
          <ac:chgData name="Sharon Hotinga" userId="83b91f0b-cd79-4f28-be07-5ebadc13ef11" providerId="ADAL" clId="{350E7ECC-BF78-4B71-860E-B99D8BD68910}" dt="2022-06-07T11:08:30.715" v="33"/>
          <ac:picMkLst>
            <pc:docMk/>
            <pc:sldMk cId="388714163" sldId="363"/>
            <ac:picMk id="9" creationId="{808E7AE0-6B0B-D75B-C403-5EABA70C9ECA}"/>
          </ac:picMkLst>
        </pc:picChg>
      </pc:sldChg>
      <pc:sldChg chg="delSp del mod delAnim">
        <pc:chgData name="Sharon Hotinga" userId="83b91f0b-cd79-4f28-be07-5ebadc13ef11" providerId="ADAL" clId="{350E7ECC-BF78-4B71-860E-B99D8BD68910}" dt="2022-06-10T11:52:54.124" v="54" actId="2696"/>
        <pc:sldMkLst>
          <pc:docMk/>
          <pc:sldMk cId="4173615470" sldId="364"/>
        </pc:sldMkLst>
        <pc:picChg chg="del">
          <ac:chgData name="Sharon Hotinga" userId="83b91f0b-cd79-4f28-be07-5ebadc13ef11" providerId="ADAL" clId="{350E7ECC-BF78-4B71-860E-B99D8BD68910}" dt="2022-06-10T11:15:01.442" v="49" actId="478"/>
          <ac:picMkLst>
            <pc:docMk/>
            <pc:sldMk cId="4173615470" sldId="364"/>
            <ac:picMk id="4" creationId="{E1C84A10-7013-27B4-8791-5DFCBFC3B712}"/>
          </ac:picMkLst>
        </pc:picChg>
      </pc:sldChg>
      <pc:sldChg chg="addSp delSp modSp mod">
        <pc:chgData name="Sharon Hotinga" userId="83b91f0b-cd79-4f28-be07-5ebadc13ef11" providerId="ADAL" clId="{350E7ECC-BF78-4B71-860E-B99D8BD68910}" dt="2022-06-07T11:08:44.614" v="37"/>
        <pc:sldMkLst>
          <pc:docMk/>
          <pc:sldMk cId="3360736542" sldId="365"/>
        </pc:sldMkLst>
        <pc:picChg chg="del">
          <ac:chgData name="Sharon Hotinga" userId="83b91f0b-cd79-4f28-be07-5ebadc13ef11" providerId="ADAL" clId="{350E7ECC-BF78-4B71-860E-B99D8BD68910}" dt="2022-06-07T11:08:44.151" v="36" actId="478"/>
          <ac:picMkLst>
            <pc:docMk/>
            <pc:sldMk cId="3360736542" sldId="365"/>
            <ac:picMk id="8" creationId="{A60C720F-F7DA-87D7-3EC1-7A4312CA1A4F}"/>
          </ac:picMkLst>
        </pc:picChg>
        <pc:picChg chg="add mod">
          <ac:chgData name="Sharon Hotinga" userId="83b91f0b-cd79-4f28-be07-5ebadc13ef11" providerId="ADAL" clId="{350E7ECC-BF78-4B71-860E-B99D8BD68910}" dt="2022-06-07T11:08:44.614" v="37"/>
          <ac:picMkLst>
            <pc:docMk/>
            <pc:sldMk cId="3360736542" sldId="365"/>
            <ac:picMk id="9" creationId="{E9617DFE-193E-5562-A22F-028F42819A7D}"/>
          </ac:picMkLst>
        </pc:picChg>
      </pc:sldChg>
      <pc:sldChg chg="delSp del mod delAnim">
        <pc:chgData name="Sharon Hotinga" userId="83b91f0b-cd79-4f28-be07-5ebadc13ef11" providerId="ADAL" clId="{350E7ECC-BF78-4B71-860E-B99D8BD68910}" dt="2022-06-10T11:53:00.281" v="56" actId="2696"/>
        <pc:sldMkLst>
          <pc:docMk/>
          <pc:sldMk cId="1217482960" sldId="366"/>
        </pc:sldMkLst>
        <pc:picChg chg="del">
          <ac:chgData name="Sharon Hotinga" userId="83b91f0b-cd79-4f28-be07-5ebadc13ef11" providerId="ADAL" clId="{350E7ECC-BF78-4B71-860E-B99D8BD68910}" dt="2022-06-10T11:15:06.102" v="51" actId="478"/>
          <ac:picMkLst>
            <pc:docMk/>
            <pc:sldMk cId="1217482960" sldId="366"/>
            <ac:picMk id="8" creationId="{F8FCECA5-FA93-48EA-B2D9-F75F45985F2E}"/>
          </ac:picMkLst>
        </pc:picChg>
      </pc:sldChg>
      <pc:sldChg chg="addSp delSp modSp mod">
        <pc:chgData name="Sharon Hotinga" userId="83b91f0b-cd79-4f28-be07-5ebadc13ef11" providerId="ADAL" clId="{350E7ECC-BF78-4B71-860E-B99D8BD68910}" dt="2022-06-07T11:08:57.379" v="43"/>
        <pc:sldMkLst>
          <pc:docMk/>
          <pc:sldMk cId="2778628680" sldId="367"/>
        </pc:sldMkLst>
        <pc:picChg chg="del">
          <ac:chgData name="Sharon Hotinga" userId="83b91f0b-cd79-4f28-be07-5ebadc13ef11" providerId="ADAL" clId="{350E7ECC-BF78-4B71-860E-B99D8BD68910}" dt="2022-06-07T11:08:57.142" v="42" actId="478"/>
          <ac:picMkLst>
            <pc:docMk/>
            <pc:sldMk cId="2778628680" sldId="367"/>
            <ac:picMk id="8" creationId="{8B860C76-7A98-47A0-10B6-FCCE4A1E86BE}"/>
          </ac:picMkLst>
        </pc:picChg>
        <pc:picChg chg="add mod">
          <ac:chgData name="Sharon Hotinga" userId="83b91f0b-cd79-4f28-be07-5ebadc13ef11" providerId="ADAL" clId="{350E7ECC-BF78-4B71-860E-B99D8BD68910}" dt="2022-06-07T11:08:57.379" v="43"/>
          <ac:picMkLst>
            <pc:docMk/>
            <pc:sldMk cId="2778628680" sldId="367"/>
            <ac:picMk id="9" creationId="{4EBF9514-3FCE-9943-0808-0C51E242818E}"/>
          </ac:picMkLst>
        </pc:picChg>
      </pc:sldChg>
      <pc:sldChg chg="addSp delSp modSp mod">
        <pc:chgData name="Sharon Hotinga" userId="83b91f0b-cd79-4f28-be07-5ebadc13ef11" providerId="ADAL" clId="{350E7ECC-BF78-4B71-860E-B99D8BD68910}" dt="2022-06-07T11:09:01.292" v="45"/>
        <pc:sldMkLst>
          <pc:docMk/>
          <pc:sldMk cId="2396593269" sldId="369"/>
        </pc:sldMkLst>
        <pc:picChg chg="add mod">
          <ac:chgData name="Sharon Hotinga" userId="83b91f0b-cd79-4f28-be07-5ebadc13ef11" providerId="ADAL" clId="{350E7ECC-BF78-4B71-860E-B99D8BD68910}" dt="2022-06-07T11:09:01.292" v="45"/>
          <ac:picMkLst>
            <pc:docMk/>
            <pc:sldMk cId="2396593269" sldId="369"/>
            <ac:picMk id="8" creationId="{608C9A57-E076-9E0D-650D-964204863E5B}"/>
          </ac:picMkLst>
        </pc:picChg>
        <pc:picChg chg="del">
          <ac:chgData name="Sharon Hotinga" userId="83b91f0b-cd79-4f28-be07-5ebadc13ef11" providerId="ADAL" clId="{350E7ECC-BF78-4B71-860E-B99D8BD68910}" dt="2022-06-07T11:09:01.062" v="44" actId="478"/>
          <ac:picMkLst>
            <pc:docMk/>
            <pc:sldMk cId="2396593269" sldId="369"/>
            <ac:picMk id="11" creationId="{1C13AF8B-33E9-0263-1B81-CBA9EDAAE1C8}"/>
          </ac:picMkLst>
        </pc:picChg>
      </pc:sldChg>
      <pc:sldChg chg="add del">
        <pc:chgData name="Sharon Hotinga" userId="83b91f0b-cd79-4f28-be07-5ebadc13ef11" providerId="ADAL" clId="{350E7ECC-BF78-4B71-860E-B99D8BD68910}" dt="2022-06-08T11:25:35.919" v="47"/>
        <pc:sldMkLst>
          <pc:docMk/>
          <pc:sldMk cId="1488715343" sldId="370"/>
        </pc:sldMkLst>
      </pc:sldChg>
      <pc:sldMasterChg chg="delSldLayout">
        <pc:chgData name="Sharon Hotinga" userId="83b91f0b-cd79-4f28-be07-5ebadc13ef11" providerId="ADAL" clId="{350E7ECC-BF78-4B71-860E-B99D8BD68910}" dt="2022-06-10T11:53:00.281" v="56" actId="2696"/>
        <pc:sldMasterMkLst>
          <pc:docMk/>
          <pc:sldMasterMk cId="3171310466" sldId="2147483648"/>
        </pc:sldMasterMkLst>
        <pc:sldLayoutChg chg="del">
          <pc:chgData name="Sharon Hotinga" userId="83b91f0b-cd79-4f28-be07-5ebadc13ef11" providerId="ADAL" clId="{350E7ECC-BF78-4B71-860E-B99D8BD68910}" dt="2022-06-10T11:53:00.281" v="56" actId="2696"/>
          <pc:sldLayoutMkLst>
            <pc:docMk/>
            <pc:sldMasterMk cId="3171310466" sldId="2147483648"/>
            <pc:sldLayoutMk cId="3873324379" sldId="214748366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76EFB-368B-4FBD-8E50-AD7A9BB20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68AB761-8692-45A0-BD11-4F6404F1E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BA280A-9027-436F-81F8-A594CDE31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5C60-3DB7-4A20-B38F-623DAF3A51F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E9B757-516E-4069-B721-72FD9AE3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25A998-2351-4E61-AE12-677FF796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752B-9B8F-413E-8F63-E1770F3A5B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41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E3B22-9894-49A0-9A91-7F04EAEA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74BC8F7-AF16-4C48-B214-D55ECFDC3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139328-6032-43CF-B938-1467E2BB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5C60-3DB7-4A20-B38F-623DAF3A51F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D4F3DE-91CB-4EBD-AB9A-CB3E92DFF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01AAE1-AC54-4CCD-8B15-6CFB1174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752B-9B8F-413E-8F63-E1770F3A5B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905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34886EB-E07E-4D25-9F0D-AA76D1294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4D147C3-D65C-4DAC-B6D0-1F5BF87FE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38CF78-562C-45DA-A68C-3DF91011A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5C60-3DB7-4A20-B38F-623DAF3A51F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3EBD78-0D0E-4910-9C4F-213554F3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697AA4-7954-46C5-B434-70BE5034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752B-9B8F-413E-8F63-E1770F3A5B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30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9997D4-1154-4DE5-9CFC-011067921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CC35DE-8772-4F5C-A192-76515C959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D6F28D-E4C9-4824-931D-21EC35B0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5C60-3DB7-4A20-B38F-623DAF3A51F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9EF137-212A-4E72-AE52-D119D570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8B03BB-0AEF-4873-B0D8-2F587018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752B-9B8F-413E-8F63-E1770F3A5B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840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14CD5B-F4FB-4BFD-B9B5-7886D930F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767F6-F442-4359-B703-4ACFCE615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BE4C9E6-9E5D-4362-98E1-4BB15604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5C60-3DB7-4A20-B38F-623DAF3A51F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708A7A-A819-4FB5-80DB-CBC6C6F6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F50260-0EA3-415C-9F5C-348F7EB0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752B-9B8F-413E-8F63-E1770F3A5B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51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00AFF-65AF-42FA-A721-6F37A4D0A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727F18-360B-4DAC-831E-169E772AB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99107F-A2BC-455D-BA89-423CCEB4B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8DC2F88-A8D4-4441-B93E-49D6BFB2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5C60-3DB7-4A20-B38F-623DAF3A51F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18C659A-0BAE-4AA1-AADE-75B830896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48CA598-0CEA-4038-B021-D6B06E18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752B-9B8F-413E-8F63-E1770F3A5B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91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A11A3-3C7B-428A-A30E-5F5F0305C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96F02F-EDFB-4DF8-9F68-3633CC9FC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F706DA-0E97-4990-840E-03DE7F8E3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EB51C28-12D0-448B-829A-456A82855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6ABC0B5-DA21-443A-AF43-062409A10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1834944-C450-4A74-8823-BF40DA2F3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5C60-3DB7-4A20-B38F-623DAF3A51F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CDA5941-3E08-463D-AB96-DA43107A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25C72F6-5DC4-4F06-A6FC-6A848F30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752B-9B8F-413E-8F63-E1770F3A5B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515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EC87F-628E-4BA7-A239-11E9DF0C5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BDD445C-D4AC-4485-B989-DA7DAD515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5C60-3DB7-4A20-B38F-623DAF3A51F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8D8D751-550E-44DD-B843-15FBB3D4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3CDB1A-209C-4A07-9B1C-817A3A962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752B-9B8F-413E-8F63-E1770F3A5B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659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4F3B5D5-F00B-4C5A-A09F-2BF581410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5C60-3DB7-4A20-B38F-623DAF3A51F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C2FC8AF-4A25-49AA-A4EF-F360247F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0E5396E-DF7C-48FC-9AEF-E91B2E82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752B-9B8F-413E-8F63-E1770F3A5B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389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57134E-36F1-4A51-866B-77D33A63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C31CA5-1B9F-4032-994F-36A3D5692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279FD5-D07C-4592-9A2D-51899A8C3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697CF3E-20F0-4902-9FC7-DF59CE77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5C60-3DB7-4A20-B38F-623DAF3A51F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68875F-C79E-404C-873A-CD3F2490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1F0E7D6-2A04-431A-B188-9B373C9E9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752B-9B8F-413E-8F63-E1770F3A5B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41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1FDA1F-58FA-4816-94D6-325F59DE3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09B9812-3BCD-4E7A-8655-1C86F56B7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EED641F-7E0C-4B89-99E5-E0866F37B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D164B58-7047-46D1-911E-CDA074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5C60-3DB7-4A20-B38F-623DAF3A51F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9C87B5-C8BE-46F7-AB60-ED52A3269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0DE206-DB1F-42CB-995E-3D45A117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752B-9B8F-413E-8F63-E1770F3A5B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43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82388EB-2393-4107-9B0F-D613AE586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425333-5FD3-4B3D-B1F9-CBA85F8B8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311199-DC44-4ED6-9874-E0169D28B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F5C60-3DB7-4A20-B38F-623DAF3A51F3}" type="datetimeFigureOut">
              <a:rPr lang="nl-NL" smtClean="0"/>
              <a:t>10-6-2022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277DE0-76DD-405D-8E97-AFA6C43EE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4755C1-B534-4C9D-9CF5-5486B5B6C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7752B-9B8F-413E-8F63-E1770F3A5B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31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rkenbijgtbunck.nl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</p:spPr>
      </p:pic>
      <p:pic>
        <p:nvPicPr>
          <p:cNvPr id="3" name="Afbeelding 2" descr="Afbeelding met persoon, sport, atletiekwedstrijd, buiten&#10;&#10;Automatisch gegenereerde beschrijving">
            <a:extLst>
              <a:ext uri="{FF2B5EF4-FFF2-40B4-BE49-F238E27FC236}">
                <a16:creationId xmlns:a16="http://schemas.microsoft.com/office/drawing/2014/main" id="{040A308B-6913-4B8B-A0FD-18B863FBA4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r="21003" b="1855"/>
          <a:stretch/>
        </p:blipFill>
        <p:spPr>
          <a:xfrm>
            <a:off x="683012" y="1636606"/>
            <a:ext cx="4876800" cy="481961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554520" y="235230"/>
            <a:ext cx="110829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Overeenkomsten arbitrage &amp; accountancy</a:t>
            </a:r>
          </a:p>
          <a:p>
            <a:pPr algn="ctr"/>
            <a:r>
              <a:rPr lang="nl-NL" sz="3200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 van de mkb-accountant 2022 – Martin van den Kerkhof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FE6C0C-C1CF-4B97-BCD4-E56041A4F600}"/>
              </a:ext>
            </a:extLst>
          </p:cNvPr>
          <p:cNvSpPr txBox="1"/>
          <p:nvPr/>
        </p:nvSpPr>
        <p:spPr>
          <a:xfrm>
            <a:off x="5825282" y="1710478"/>
            <a:ext cx="5683705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Introductie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Scheidsrechter / accountant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Vormen van communicatie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Leiderschap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DEB4C02-A2D3-3BED-717C-9FC618CB9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33" y="4899882"/>
            <a:ext cx="3384665" cy="17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Leiderschap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FE6C0C-C1CF-4B97-BCD4-E56041A4F600}"/>
              </a:ext>
            </a:extLst>
          </p:cNvPr>
          <p:cNvSpPr txBox="1"/>
          <p:nvPr/>
        </p:nvSpPr>
        <p:spPr>
          <a:xfrm>
            <a:off x="5797094" y="1385492"/>
            <a:ext cx="6288978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Vertrouwen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Scheidsrechter is eindverantwoordelijk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Steun bij tegenslag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68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  <a:effectLst>
            <a:outerShdw blurRad="50800" dir="13500000" algn="br" rotWithShape="0">
              <a:schemeClr val="bg1"/>
            </a:outerShdw>
            <a:softEdge rad="0"/>
          </a:effectLst>
        </p:spPr>
      </p:pic>
      <p:pic>
        <p:nvPicPr>
          <p:cNvPr id="10" name="image.png">
            <a:extLst>
              <a:ext uri="{FF2B5EF4-FFF2-40B4-BE49-F238E27FC236}">
                <a16:creationId xmlns:a16="http://schemas.microsoft.com/office/drawing/2014/main" id="{595630A4-A07B-A8D4-DB20-23EDA2B063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68"/>
          <a:stretch/>
        </p:blipFill>
        <p:spPr>
          <a:xfrm>
            <a:off x="511488" y="1163178"/>
            <a:ext cx="4064077" cy="5527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9617DFE-193E-5562-A22F-028F42819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3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Omgang media</a:t>
            </a:r>
          </a:p>
        </p:txBody>
      </p:sp>
      <p:pic>
        <p:nvPicPr>
          <p:cNvPr id="8" name="image.png">
            <a:extLst>
              <a:ext uri="{FF2B5EF4-FFF2-40B4-BE49-F238E27FC236}">
                <a16:creationId xmlns:a16="http://schemas.microsoft.com/office/drawing/2014/main" id="{80475574-CA4E-432E-8D8B-1721FCAD0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357" y="1138573"/>
            <a:ext cx="6763283" cy="5577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A53B8FB-1338-289C-4508-F9E1943B7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11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Omgang media</a:t>
            </a:r>
          </a:p>
        </p:txBody>
      </p:sp>
      <p:pic>
        <p:nvPicPr>
          <p:cNvPr id="9" name="Schermafbeelding 2015-05-20 om 09.png">
            <a:extLst>
              <a:ext uri="{FF2B5EF4-FFF2-40B4-BE49-F238E27FC236}">
                <a16:creationId xmlns:a16="http://schemas.microsoft.com/office/drawing/2014/main" id="{32B4991B-EA8B-4587-9AA5-05747FBFD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620" y="1079831"/>
            <a:ext cx="7700757" cy="5678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08A778C-DA0B-D50D-810A-AB1CCDCF3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3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Leiderschap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FE6C0C-C1CF-4B97-BCD4-E56041A4F600}"/>
              </a:ext>
            </a:extLst>
          </p:cNvPr>
          <p:cNvSpPr txBox="1"/>
          <p:nvPr/>
        </p:nvSpPr>
        <p:spPr>
          <a:xfrm>
            <a:off x="5797094" y="1385492"/>
            <a:ext cx="6288978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Vertrouwen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Scheidsrechter is eindverantwoordelijk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Steun bij tegenslag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Voorbeeldgedrag</a:t>
            </a:r>
            <a:endParaRPr lang="nl-NL" sz="3200" i="1" dirty="0">
              <a:solidFill>
                <a:srgbClr val="680000"/>
              </a:solidFill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68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  <a:effectLst>
            <a:outerShdw blurRad="50800" dir="13500000" algn="br" rotWithShape="0">
              <a:schemeClr val="bg1"/>
            </a:outerShdw>
            <a:softEdge rad="0"/>
          </a:effectLst>
        </p:spPr>
      </p:pic>
      <p:pic>
        <p:nvPicPr>
          <p:cNvPr id="10" name="image.png">
            <a:extLst>
              <a:ext uri="{FF2B5EF4-FFF2-40B4-BE49-F238E27FC236}">
                <a16:creationId xmlns:a16="http://schemas.microsoft.com/office/drawing/2014/main" id="{7088AD0C-DB51-C7F5-17F8-0275D3BD9E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68"/>
          <a:stretch/>
        </p:blipFill>
        <p:spPr>
          <a:xfrm>
            <a:off x="511488" y="1163178"/>
            <a:ext cx="4064077" cy="5527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EBF9514-3FCE-9943-0808-0C51E2428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Belang ethiek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  <a:effectLst>
            <a:outerShdw blurRad="50800" dir="13500000" algn="br" rotWithShape="0">
              <a:schemeClr val="bg1"/>
            </a:outerShdw>
            <a:softEdge rad="0"/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42C80A8-27BC-49D5-A59F-5D8E617927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858" t="67511" r="48062" b="11813"/>
          <a:stretch/>
        </p:blipFill>
        <p:spPr>
          <a:xfrm>
            <a:off x="2928593" y="1455823"/>
            <a:ext cx="6334811" cy="483416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7504ED1-6A82-4E76-90E0-A5F2D945AF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044" t="33345" r="47591" b="29444"/>
          <a:stretch/>
        </p:blipFill>
        <p:spPr>
          <a:xfrm>
            <a:off x="3045439" y="1780153"/>
            <a:ext cx="6217964" cy="418550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2A38A1-F0DF-46B4-82F6-6650564789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952" t="32311" r="40703" b="42283"/>
          <a:stretch/>
        </p:blipFill>
        <p:spPr>
          <a:xfrm>
            <a:off x="2867322" y="1780153"/>
            <a:ext cx="6453554" cy="418550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0ACFFF-DFEC-4D13-AB33-D9BBC03089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952" t="32311" r="40703" b="42283"/>
          <a:stretch/>
        </p:blipFill>
        <p:spPr>
          <a:xfrm>
            <a:off x="310622" y="3813413"/>
            <a:ext cx="2307348" cy="149644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C582A31-99A2-4578-8920-9E229652C5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38" t="33345" r="47591" b="29444"/>
          <a:stretch/>
        </p:blipFill>
        <p:spPr>
          <a:xfrm>
            <a:off x="325685" y="2095500"/>
            <a:ext cx="2292285" cy="157249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5AD20B4-6B5C-4482-972E-92FFC2F5F8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858" t="67511" r="48062" b="11813"/>
          <a:stretch/>
        </p:blipFill>
        <p:spPr>
          <a:xfrm>
            <a:off x="327581" y="188445"/>
            <a:ext cx="2292285" cy="17492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59757F-2C61-4795-8422-F799F51C1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23" y="2080845"/>
            <a:ext cx="6453553" cy="32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09F055E-C36D-4A67-9AB2-CEBE2A221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2" y="5479912"/>
            <a:ext cx="2307347" cy="115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765A7D9-C26C-41DB-9AE2-A07BD89E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87" y="1455823"/>
            <a:ext cx="5079023" cy="507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766CD2D-6A63-37BC-3D77-E592D2D8C1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4359" y="99370"/>
            <a:ext cx="1037120" cy="9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7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Leiderschap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FE6C0C-C1CF-4B97-BCD4-E56041A4F600}"/>
              </a:ext>
            </a:extLst>
          </p:cNvPr>
          <p:cNvSpPr txBox="1"/>
          <p:nvPr/>
        </p:nvSpPr>
        <p:spPr>
          <a:xfrm>
            <a:off x="5797094" y="1385492"/>
            <a:ext cx="6288978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Vertrouwen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Scheidsrechter is eindverantwoordelijk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Steun bij tegenslag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Voorbeeldgedrag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Humor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68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  <a:effectLst>
            <a:outerShdw blurRad="50800" dir="13500000" algn="br" rotWithShape="0">
              <a:schemeClr val="bg1"/>
            </a:outerShdw>
            <a:softEdge rad="0"/>
          </a:effectLst>
        </p:spPr>
      </p:pic>
      <p:pic>
        <p:nvPicPr>
          <p:cNvPr id="12" name="Afbeelding 11" descr="Afbeelding met persoon, sport, atletiekwedstrijd, buiten&#10;&#10;Automatisch gegenereerde beschrijving">
            <a:extLst>
              <a:ext uri="{FF2B5EF4-FFF2-40B4-BE49-F238E27FC236}">
                <a16:creationId xmlns:a16="http://schemas.microsoft.com/office/drawing/2014/main" id="{B2DF9690-4BE0-256B-388B-868C16927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r="21003" b="1855"/>
          <a:stretch/>
        </p:blipFill>
        <p:spPr>
          <a:xfrm>
            <a:off x="460147" y="1470373"/>
            <a:ext cx="4876800" cy="481961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08C9A57-E076-9E0D-650D-964204863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alphaModFix amt="87000"/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4577177"/>
            <a:ext cx="105598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 voor jullie aandacht!</a:t>
            </a:r>
          </a:p>
          <a:p>
            <a:pPr algn="ctr"/>
            <a:endParaRPr lang="nl-NL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www.werkenbijgtbunck.nl</a:t>
            </a:r>
            <a:r>
              <a:rPr lang="nl-NL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0176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Introductie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FE6C0C-C1CF-4B97-BCD4-E56041A4F600}"/>
              </a:ext>
            </a:extLst>
          </p:cNvPr>
          <p:cNvSpPr txBox="1"/>
          <p:nvPr/>
        </p:nvSpPr>
        <p:spPr>
          <a:xfrm>
            <a:off x="412294" y="2312989"/>
            <a:ext cx="568370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Hilversum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Accountant GT Bunck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Scheidsrechter KNVB </a:t>
            </a:r>
            <a:b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</a:br>
            <a:r>
              <a:rPr lang="nl-NL" sz="2400" dirty="0">
                <a:solidFill>
                  <a:srgbClr val="680000"/>
                </a:solidFill>
                <a:cs typeface="Arial" panose="020B0604020202020204" pitchFamily="34" charset="0"/>
              </a:rPr>
              <a:t>Eredivisie en Keuken Kampioen Divisie</a:t>
            </a:r>
            <a:br>
              <a:rPr lang="nl-NL" sz="2400" dirty="0">
                <a:solidFill>
                  <a:srgbClr val="680000"/>
                </a:solidFill>
                <a:cs typeface="Arial" panose="020B0604020202020204" pitchFamily="34" charset="0"/>
              </a:rPr>
            </a:br>
            <a:r>
              <a:rPr lang="nl-NL" sz="2400" dirty="0">
                <a:solidFill>
                  <a:srgbClr val="680000"/>
                </a:solidFill>
                <a:cs typeface="Arial" panose="020B0604020202020204" pitchFamily="34" charset="0"/>
              </a:rPr>
              <a:t>Bijna 300 wedstrijden BV</a:t>
            </a:r>
            <a:br>
              <a:rPr lang="nl-NL" sz="2400" dirty="0">
                <a:solidFill>
                  <a:srgbClr val="680000"/>
                </a:solidFill>
                <a:cs typeface="Arial" panose="020B0604020202020204" pitchFamily="34" charset="0"/>
              </a:rPr>
            </a:br>
            <a:r>
              <a:rPr lang="nl-NL" sz="2400" dirty="0">
                <a:solidFill>
                  <a:srgbClr val="680000"/>
                </a:solidFill>
                <a:cs typeface="Arial" panose="020B0604020202020204" pitchFamily="34" charset="0"/>
              </a:rPr>
              <a:t>VAR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  <a:effectLst>
            <a:outerShdw blurRad="50800" dir="13500000" algn="br" rotWithShape="0">
              <a:schemeClr val="bg1"/>
            </a:outerShdw>
            <a:softEdge rad="0"/>
          </a:effectLst>
        </p:spPr>
      </p:pic>
      <p:pic>
        <p:nvPicPr>
          <p:cNvPr id="8" name="Afbeelding 7" descr="Afbeelding met persoon, sport, atletiekwedstrijd, speler&#10;&#10;Automatisch gegenereerde beschrijving">
            <a:extLst>
              <a:ext uri="{FF2B5EF4-FFF2-40B4-BE49-F238E27FC236}">
                <a16:creationId xmlns:a16="http://schemas.microsoft.com/office/drawing/2014/main" id="{CB337553-4DC0-4910-A563-1732F0ECA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66" y="1183960"/>
            <a:ext cx="3657600" cy="5486400"/>
          </a:xfrm>
          <a:prstGeom prst="rect">
            <a:avLst/>
          </a:prstGeom>
        </p:spPr>
      </p:pic>
      <p:pic>
        <p:nvPicPr>
          <p:cNvPr id="3" name="Afbeelding 2" descr="Afbeelding met tekst, persoon, computer, computer&#10;&#10;Automatisch gegenereerde beschrijving">
            <a:extLst>
              <a:ext uri="{FF2B5EF4-FFF2-40B4-BE49-F238E27FC236}">
                <a16:creationId xmlns:a16="http://schemas.microsoft.com/office/drawing/2014/main" id="{C3EC1885-D6F9-48AD-B958-295FBF5B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79" y="1163554"/>
            <a:ext cx="2739348" cy="205451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8AB645A-5779-B9BC-0174-0A4A84C6D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9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6FC084A-B868-835B-F738-CCB55A7C2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3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Accountant / scheidsrechter 2008 - 2022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FE6C0C-C1CF-4B97-BCD4-E56041A4F600}"/>
              </a:ext>
            </a:extLst>
          </p:cNvPr>
          <p:cNvSpPr txBox="1"/>
          <p:nvPr/>
        </p:nvSpPr>
        <p:spPr>
          <a:xfrm>
            <a:off x="501069" y="1411499"/>
            <a:ext cx="11580409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2004		Start als scheidsrechter bij de KNVB</a:t>
            </a:r>
          </a:p>
          <a:p>
            <a:pPr>
              <a:lnSpc>
                <a:spcPct val="150000"/>
              </a:lnSpc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2008 	Start bij EY Amsterdam</a:t>
            </a:r>
          </a:p>
          <a:p>
            <a:pPr>
              <a:lnSpc>
                <a:spcPct val="150000"/>
              </a:lnSpc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2014 	Inschrijving Registeraccountant</a:t>
            </a:r>
            <a:b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</a:b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          	Debuut Eredivisie Heracles Almelo – NAC  Breda</a:t>
            </a:r>
          </a:p>
          <a:p>
            <a:pPr>
              <a:lnSpc>
                <a:spcPct val="150000"/>
              </a:lnSpc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2015 	Overstap naar GT Bunck Accountants Belastingadviseurs</a:t>
            </a:r>
          </a:p>
          <a:p>
            <a:pPr>
              <a:lnSpc>
                <a:spcPct val="150000"/>
              </a:lnSpc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2020 	Toetreding tot de maatschap</a:t>
            </a:r>
            <a:br>
              <a:rPr lang="nl-NL" sz="2400" dirty="0">
                <a:solidFill>
                  <a:srgbClr val="680000"/>
                </a:solidFill>
                <a:cs typeface="Arial" panose="020B0604020202020204" pitchFamily="34" charset="0"/>
              </a:rPr>
            </a:br>
            <a:endParaRPr lang="nl-NL" sz="3200" dirty="0">
              <a:solidFill>
                <a:srgbClr val="68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  <a:effectLst>
            <a:outerShdw blurRad="50800" dir="13500000" algn="br" rotWithShape="0">
              <a:schemeClr val="bg1"/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0776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3D55328-1349-AED8-357B-C257833F0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3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 Bunck Accountants Belastingadviseurs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FE6C0C-C1CF-4B97-BCD4-E56041A4F600}"/>
              </a:ext>
            </a:extLst>
          </p:cNvPr>
          <p:cNvSpPr txBox="1"/>
          <p:nvPr/>
        </p:nvSpPr>
        <p:spPr>
          <a:xfrm>
            <a:off x="5377071" y="1199806"/>
            <a:ext cx="5857460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Amstelveen &amp; Breukelen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30 medewerkers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Samenstel- &amp; Controlepraktijk met AFM-vergunning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Aandacht voor ontwikkeling en balans werk-privé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Praktijkstage</a:t>
            </a:r>
            <a:endParaRPr lang="nl-NL" sz="2400" dirty="0">
              <a:solidFill>
                <a:srgbClr val="68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Afbeelding 8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9333A544-E91A-4EB6-A3B5-A542359FA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7851" y="4378396"/>
            <a:ext cx="3858161" cy="8859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7198E05-477E-4EF4-8191-3A1A94D32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95" y="4396509"/>
            <a:ext cx="4114152" cy="21719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5B46128-9F45-42F8-8F59-8B9EBAE9A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46" y="1159235"/>
            <a:ext cx="5150125" cy="260451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400A22B-7D93-4AFD-976C-DF5A7F5C99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645" y="3115094"/>
            <a:ext cx="2263245" cy="128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0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Scheidsrechter / accountant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FE6C0C-C1CF-4B97-BCD4-E56041A4F600}"/>
              </a:ext>
            </a:extLst>
          </p:cNvPr>
          <p:cNvSpPr txBox="1"/>
          <p:nvPr/>
        </p:nvSpPr>
        <p:spPr>
          <a:xfrm>
            <a:off x="5797094" y="1385492"/>
            <a:ext cx="5683705" cy="592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Spel(regels)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Belangenafweging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Onafhankelijkheid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Duidelijkheid: “</a:t>
            </a:r>
            <a:r>
              <a:rPr lang="nl-NL" sz="3200" i="1" dirty="0">
                <a:solidFill>
                  <a:srgbClr val="680000"/>
                </a:solidFill>
                <a:cs typeface="Arial" panose="020B0604020202020204" pitchFamily="34" charset="0"/>
              </a:rPr>
              <a:t>hard op de inhoud, zacht op de relatie”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Psychologie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Samenwerking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680000"/>
              </a:solidFill>
              <a:cs typeface="Arial" panose="020B0604020202020204" pitchFamily="34" charset="0"/>
            </a:endParaRPr>
          </a:p>
        </p:txBody>
      </p:sp>
      <p:pic>
        <p:nvPicPr>
          <p:cNvPr id="8" name="Afbeelding 7" descr="Afbeelding met gras, voetbal, persoon, veld&#10;&#10;Automatisch gegenereerde beschrijving">
            <a:extLst>
              <a:ext uri="{FF2B5EF4-FFF2-40B4-BE49-F238E27FC236}">
                <a16:creationId xmlns:a16="http://schemas.microsoft.com/office/drawing/2014/main" id="{FE50F1DE-A6BE-48AD-B16B-738BD5856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385492"/>
            <a:ext cx="4762500" cy="458893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  <a:effectLst>
            <a:outerShdw blurRad="50800" dir="13500000" algn="br" rotWithShape="0">
              <a:schemeClr val="bg1"/>
            </a:outerShdw>
            <a:softEdge rad="0"/>
          </a:effectLst>
        </p:spPr>
      </p:pic>
      <p:pic>
        <p:nvPicPr>
          <p:cNvPr id="9" name="Afbeelding 8" descr="Afbeelding met persoon, atletiekwedstrijd, sport, buiten&#10;&#10;Automatisch gegenereerde beschrijving">
            <a:extLst>
              <a:ext uri="{FF2B5EF4-FFF2-40B4-BE49-F238E27FC236}">
                <a16:creationId xmlns:a16="http://schemas.microsoft.com/office/drawing/2014/main" id="{5B8BF1DE-64DD-49B7-892F-7598884EC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1385492"/>
            <a:ext cx="5192647" cy="458216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FD09DD6-88DF-DC6F-7514-DE375BCCE1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Communicatie: QUIZ vraag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FE6C0C-C1CF-4B97-BCD4-E56041A4F600}"/>
              </a:ext>
            </a:extLst>
          </p:cNvPr>
          <p:cNvSpPr txBox="1"/>
          <p:nvPr/>
        </p:nvSpPr>
        <p:spPr>
          <a:xfrm>
            <a:off x="5797094" y="1385492"/>
            <a:ext cx="5683705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Welke aspecten spelen de grootste rol bij communicatie?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Wat je zegt?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Hoe je het zegt?</a:t>
            </a:r>
            <a:endParaRPr lang="nl-NL" sz="3200" i="1" dirty="0">
              <a:solidFill>
                <a:srgbClr val="680000"/>
              </a:solidFill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Wat je uitstraalt?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68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  <a:effectLst>
            <a:outerShdw blurRad="50800" dir="13500000" algn="br" rotWithShape="0">
              <a:schemeClr val="bg1"/>
            </a:outerShdw>
            <a:softEdge rad="0"/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85131E8-9B21-4E0F-8F58-24A20C7B4FD6}"/>
              </a:ext>
            </a:extLst>
          </p:cNvPr>
          <p:cNvSpPr txBox="1"/>
          <p:nvPr/>
        </p:nvSpPr>
        <p:spPr>
          <a:xfrm>
            <a:off x="731079" y="657767"/>
            <a:ext cx="247484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0" i="1" dirty="0">
                <a:solidFill>
                  <a:srgbClr val="8A0000"/>
                </a:solidFill>
                <a:latin typeface="Algerian" panose="04020705040A02060702" pitchFamily="82" charset="0"/>
              </a:rPr>
              <a:t>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9A16316-916A-AF2E-675A-13E30EE21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Vormen van communicatie</a:t>
            </a:r>
            <a:endParaRPr lang="nl-NL" sz="3200" dirty="0">
              <a:solidFill>
                <a:srgbClr val="004A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FE6C0C-C1CF-4B97-BCD4-E56041A4F600}"/>
              </a:ext>
            </a:extLst>
          </p:cNvPr>
          <p:cNvSpPr txBox="1"/>
          <p:nvPr/>
        </p:nvSpPr>
        <p:spPr>
          <a:xfrm>
            <a:off x="5825282" y="1710478"/>
            <a:ext cx="5683705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Houding / bewegingen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Recht in ogen aankijken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Intonatie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Kleding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EBED939-7797-4BEE-AE6C-7A3C715AAE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56" t="29176" r="44968" b="31150"/>
          <a:stretch/>
        </p:blipFill>
        <p:spPr>
          <a:xfrm>
            <a:off x="581025" y="1581793"/>
            <a:ext cx="4686300" cy="467373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93FFD80-BD76-417D-BB8A-3905B28E3378}"/>
              </a:ext>
            </a:extLst>
          </p:cNvPr>
          <p:cNvSpPr txBox="1"/>
          <p:nvPr/>
        </p:nvSpPr>
        <p:spPr>
          <a:xfrm>
            <a:off x="816077" y="996321"/>
            <a:ext cx="43261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            Woorden (7%)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  Intonatie (38%)              </a:t>
            </a:r>
          </a:p>
          <a:p>
            <a:r>
              <a:rPr lang="nl-NL" dirty="0"/>
              <a:t>						     Non-verbaliteit </a:t>
            </a:r>
          </a:p>
          <a:p>
            <a:r>
              <a:rPr lang="nl-NL" dirty="0"/>
              <a:t>                                               (55%)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BB8C7012-9EC1-40DB-BBFC-2FACF75353E6}"/>
              </a:ext>
            </a:extLst>
          </p:cNvPr>
          <p:cNvCxnSpPr/>
          <p:nvPr/>
        </p:nvCxnSpPr>
        <p:spPr>
          <a:xfrm flipH="1" flipV="1">
            <a:off x="2286000" y="1386002"/>
            <a:ext cx="213360" cy="8187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8BCA0DD-D34C-8696-9B44-624323355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2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Leiderschap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FE6C0C-C1CF-4B97-BCD4-E56041A4F600}"/>
              </a:ext>
            </a:extLst>
          </p:cNvPr>
          <p:cNvSpPr txBox="1"/>
          <p:nvPr/>
        </p:nvSpPr>
        <p:spPr>
          <a:xfrm>
            <a:off x="5797094" y="1385492"/>
            <a:ext cx="628897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Vertrouwen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68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  <a:effectLst>
            <a:outerShdw blurRad="50800" dir="13500000" algn="br" rotWithShape="0">
              <a:schemeClr val="bg1"/>
            </a:outerShdw>
            <a:softEdge rad="0"/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ACE9890-E011-4A6A-385D-DAA386435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43" y="1304667"/>
            <a:ext cx="5166808" cy="461812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08E7AE0-6B0B-D75B-C403-5EABA70C9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9D3A5B-4B7D-4CCF-A66A-F704D2AACC8A}"/>
              </a:ext>
            </a:extLst>
          </p:cNvPr>
          <p:cNvPicPr/>
          <p:nvPr/>
        </p:nvPicPr>
        <p:blipFill rotWithShape="1">
          <a:blip r:embed="rId2">
            <a:grayscl/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9837"/>
                    </a14:imgEffect>
                    <a14:imgEffect>
                      <a14:saturation sat="64000"/>
                    </a14:imgEffect>
                    <a14:imgEffect>
                      <a14:brightnessContrast bright="61000" contrast="-63000"/>
                    </a14:imgEffect>
                  </a14:imgLayer>
                </a14:imgProps>
              </a:ext>
            </a:extLst>
          </a:blip>
          <a:srcRect l="6119" t="30883" r="40142" b="13529"/>
          <a:stretch/>
        </p:blipFill>
        <p:spPr bwMode="auto">
          <a:xfrm>
            <a:off x="0" y="-70468"/>
            <a:ext cx="12192000" cy="692846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000"/>
              </a:schemeClr>
            </a:glow>
            <a:outerShdw blurRad="25400" dist="50800" dir="5400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50D6A-FC41-48B4-B8B3-63533D9EDD4F}"/>
              </a:ext>
            </a:extLst>
          </p:cNvPr>
          <p:cNvSpPr txBox="1"/>
          <p:nvPr/>
        </p:nvSpPr>
        <p:spPr>
          <a:xfrm>
            <a:off x="816077" y="319213"/>
            <a:ext cx="105598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004A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Leiderschap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DFE6C0C-C1CF-4B97-BCD4-E56041A4F600}"/>
              </a:ext>
            </a:extLst>
          </p:cNvPr>
          <p:cNvSpPr txBox="1"/>
          <p:nvPr/>
        </p:nvSpPr>
        <p:spPr>
          <a:xfrm>
            <a:off x="5797094" y="1385492"/>
            <a:ext cx="6288978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Vertrouwen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680000"/>
                </a:solidFill>
                <a:cs typeface="Arial" panose="020B0604020202020204" pitchFamily="34" charset="0"/>
              </a:rPr>
              <a:t>Scheidsrechter is eindverantwoordelijk</a:t>
            </a:r>
          </a:p>
          <a:p>
            <a:pPr>
              <a:lnSpc>
                <a:spcPct val="150000"/>
              </a:lnSpc>
            </a:pPr>
            <a:endParaRPr lang="nl-NL" sz="3200" dirty="0">
              <a:solidFill>
                <a:srgbClr val="68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22AE01-D813-4985-9794-A287D971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20" y="5821341"/>
            <a:ext cx="1753352" cy="937289"/>
          </a:xfrm>
          <a:prstGeom prst="rect">
            <a:avLst/>
          </a:prstGeom>
          <a:effectLst>
            <a:outerShdw blurRad="50800" dir="13500000" algn="br" rotWithShape="0">
              <a:schemeClr val="bg1"/>
            </a:outerShdw>
            <a:softEdge rad="0"/>
          </a:effectLst>
        </p:spPr>
      </p:pic>
      <p:pic>
        <p:nvPicPr>
          <p:cNvPr id="8" name="Afbeelding 7" descr="Afbeelding met persoon, sport, atletiekwedstrijd, buiten&#10;&#10;Automatisch gegenereerde beschrijving">
            <a:extLst>
              <a:ext uri="{FF2B5EF4-FFF2-40B4-BE49-F238E27FC236}">
                <a16:creationId xmlns:a16="http://schemas.microsoft.com/office/drawing/2014/main" id="{9526BAE7-1B6E-7F18-8F7E-C2CF17328F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" b="2256"/>
          <a:stretch/>
        </p:blipFill>
        <p:spPr>
          <a:xfrm>
            <a:off x="451567" y="1486773"/>
            <a:ext cx="5006322" cy="43327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D49DDF8-08F9-5D82-6C68-A1E8C9E34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719" y="20178"/>
            <a:ext cx="2762192" cy="14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9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264</Words>
  <Application>Microsoft Office PowerPoint</Application>
  <PresentationFormat>Breedbeeld</PresentationFormat>
  <Paragraphs>79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Algerian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van den Kerkhof  / GT Bunck</dc:creator>
  <cp:lastModifiedBy>Sharon Hotinga</cp:lastModifiedBy>
  <cp:revision>28</cp:revision>
  <dcterms:created xsi:type="dcterms:W3CDTF">2021-11-05T16:50:53Z</dcterms:created>
  <dcterms:modified xsi:type="dcterms:W3CDTF">2022-06-10T11:53:03Z</dcterms:modified>
</cp:coreProperties>
</file>